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7.xml" ContentType="application/vnd.openxmlformats-officedocument.presentationml.notesSlide+xml"/>
  <Override PartName="/ppt/ink/ink1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7.xml" ContentType="application/inkml+xml"/>
  <Override PartName="/ppt/notesSlides/notesSlide11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2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13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notesSlides/notesSlide14.xml" ContentType="application/vnd.openxmlformats-officedocument.presentationml.notesSlide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notesSlides/notesSlide15.xml" ContentType="application/vnd.openxmlformats-officedocument.presentationml.notesSlide+xml"/>
  <Override PartName="/ppt/ink/ink94.xml" ContentType="application/inkml+xml"/>
  <Override PartName="/ppt/ink/ink95.xml" ContentType="application/inkml+xml"/>
  <Override PartName="/ppt/notesSlides/notesSlide16.xml" ContentType="application/vnd.openxmlformats-officedocument.presentationml.notesSl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19.xml" ContentType="application/vnd.openxmlformats-officedocument.presentationml.notesSlide+xml"/>
  <Override PartName="/ppt/ink/ink130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notesSlides/notesSlide23.xml" ContentType="application/vnd.openxmlformats-officedocument.presentationml.notesSlide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notesSlides/notesSlide24.xml" ContentType="application/vnd.openxmlformats-officedocument.presentationml.notesSlide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27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2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221.xml" ContentType="application/inkml+xml"/>
  <Override PartName="/ppt/ink/ink222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223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224.xml" ContentType="application/inkml+xml"/>
  <Override PartName="/ppt/notesSlides/notesSlide41.xml" ContentType="application/vnd.openxmlformats-officedocument.presentationml.notesSlide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notesSlides/notesSlide42.xml" ContentType="application/vnd.openxmlformats-officedocument.presentationml.notesSlide+xml"/>
  <Override PartName="/ppt/ink/ink229.xml" ContentType="application/inkml+xml"/>
  <Override PartName="/ppt/ink/ink230.xml" ContentType="application/inkml+xml"/>
  <Override PartName="/ppt/ink/ink231.xml" ContentType="application/inkml+xml"/>
  <Override PartName="/ppt/notesSlides/notesSlide43.xml" ContentType="application/vnd.openxmlformats-officedocument.presentationml.notesSlide+xml"/>
  <Override PartName="/ppt/ink/ink232.xml" ContentType="application/inkml+xml"/>
  <Override PartName="/ppt/ink/ink233.xml" ContentType="application/inkml+xml"/>
  <Override PartName="/ppt/ink/ink234.xml" ContentType="application/inkml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47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4429" autoAdjust="0"/>
  </p:normalViewPr>
  <p:slideViewPr>
    <p:cSldViewPr snapToGrid="0">
      <p:cViewPr varScale="1">
        <p:scale>
          <a:sx n="53" d="100"/>
          <a:sy n="53" d="100"/>
        </p:scale>
        <p:origin x="1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06:17:5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24575,'0'-1'0,"0"0"0,1 0 0,-1 0 0,0 0 0,1 0 0,-1 0 0,0 0 0,1 0 0,-1 0 0,1 0 0,0 1 0,-1-1 0,1 0 0,0 0 0,-1 1 0,1-1 0,0 0 0,0 1 0,0-1 0,-1 1 0,1-1 0,0 1 0,0-1 0,0 1 0,0 0 0,0 0 0,1-1 0,34-6 0,-25 5 0,132-19 0,189-3 0,152 23 0,-216 4 0,38-3 0,-284-2 0,0 0 0,0-1 0,29-9 0,-26 6 0,51-6 0,5 11 0,-56 2 0,1-2 0,0 0 0,0-2 0,28-7 0,-22 3 0,41-3 0,-43 7 0,52-13 0,-51 9 0,0 1 0,1 2 0,0 2 0,41 1 0,32-2 0,-86 0 0,1-1 0,20-5 0,-19 3 0,30-4 0,45 4 0,111 6 0,-79 3 0,272-3 0,-378 1 0,0 1 0,0 2 0,29 7 0,-26-5 0,51 6 0,60-12 0,16 2 0,-132 1 0,-1 0 0,20 7 0,-19-4 0,32 4 0,41-4 0,108-6 0,-78-2 0,1821 2 0,-1888 1 0,1 2 0,-1 3 0,0 3 0,74 21 0,2-2 0,-74-17 0,99 14 0,-29-6 0,-52-10 0,-1-4 0,123-5 0,-76-2 0,792 2 0,-818 3 0,166 28 0,-184-15 0,-43-8 0,48 5 0,52 6 0,-82-11 0,70 4 0,453-12 0,-265-1 0,-212 2 0,115-3 0,-113-15 0,-66 10 0,43-3 0,-23 4 0,1-3 0,90-27 0,-81 19 0,36-12 0,-63 16 0,0 2 0,1 2 0,75-8 0,229 16 0,-163 3 0,2638-2 0,-2783 2 0,-1 1 0,44 10 0,-40-5 0,67 4 0,428-11 0,-251-3 0,543 2 0,-780 2 0,76 14 0,-71-8 0,53 1 0,9-8 0,-43-1 0,116 13 0,116 12 0,4-25 0,-116-2 0,-100 2 0,1 2 0,165-19 0,35-8 0,2 26 0,-126 1 0,24-2-1365,-149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9:36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24575,'207'-16'0,"-31"0"0,162 14 0,-188 3 0,-106 2 0,74 12 0,-68-7 0,135 32 0,-115-23 0,89 11 0,-112-20 0,94 4 0,52-13 0,-89 0 0,1221 0 0,-1300 3 0,0 0 0,0 2 0,-1 1 0,43 14 0,22 5 0,-20-10 0,0-2 0,138 3 0,79-17 0,-263 1 0,0-1 0,38-9 0,-32 5 0,30-3 0,17 3 0,0-4 0,75-19 0,-15 4 0,-83 17 0,55-16 0,49-24-1365,-130 42-5461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8:49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24575,'13'0'0,"0"0"0,-1 1 0,1 0 0,0 1 0,-1 0 0,0 1 0,1 1 0,-1 0 0,0 1 0,-1 0 0,1 0 0,-1 1 0,0 1 0,-1 0 0,1 0 0,12 13 0,-13-11 0,0 1 0,-1 0 0,0 0 0,0 1 0,-1 0 0,-1 1 0,0 0 0,0 0 0,-2 0 0,1 1 0,-1 0 0,-1 0 0,0 1 0,2 15 0,-2 5 0,-1 0 0,-1 0 0,-2 1 0,-1-1 0,-2 1 0,-1-1 0,-2 0 0,-12 38 0,16-63 0,-2 0 0,1 0 0,-9 14 0,10-20 0,0 0 0,0 0 0,0-1 0,0 1 0,0-1 0,-1 1 0,1-1 0,-1 0 0,1 0 0,-1 0 0,0 0 0,-5 2 0,314-111 0,-263 90-455,-1-1 0,46-29 0,-10-2-6371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8:51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0 24575,'123'149'0,"-20"-23"0,-100-122 0,0 0 0,0 0 0,0 1 0,0-1 0,-1 0 0,0 1 0,0 0 0,0-1 0,0 1 0,-1 0 0,0 0 0,0 0 0,0 0 0,-1 0 0,1 0 0,-1 1 0,0-1 0,-1 0 0,1 0 0,-1 0 0,0 0 0,0 0 0,-1 0 0,1-1 0,-1 1 0,-4 7 0,-5 8 0,-1-1 0,0 0 0,-2-1 0,-25 28 0,-15 10 0,-2-3 0,-2-3 0,-2-2 0,-3-3 0,-119 66 0,173-106 0,-12 7 0,0-1 0,0-1 0,-1-1 0,-28 8 0,44-16 0,0 0 0,0 0 0,0 0 0,0-1 0,-1 0 0,1 0 0,0-1 0,0 1 0,-7-3 0,9 2 0,0 0 0,0-1 0,0 0 0,0 0 0,1 0 0,-1 0 0,1-1 0,-1 1 0,1-1 0,0 0 0,-1 0 0,1 0 0,1 0 0,-4-5 0,0-2 0,0-1 0,1 1 0,1-1 0,0 1 0,0-1 0,1 0 0,1-1 0,0 1 0,0 0 0,1-1 0,0 1 0,1-1 0,2-17 0,1 3 0,1 1 0,1 0 0,1 0 0,1 0 0,13-29 0,-5 20 0,2 0 0,41-61 0,-45 77 0,1 0 0,1 0 0,1 1 0,0 1 0,1 1 0,23-16 0,-35 28 0,1-1 0,-1 1 0,1 0 0,0 1 0,0-1 0,0 1 0,0 0 0,0 1 0,1-1 0,-1 2 0,0-1 0,11 0 0,-12 2 0,0-1 0,0 1 0,0 0 0,0 0 0,0 1 0,-1-1 0,1 1 0,0 0 0,-1 1 0,1-1 0,-1 1 0,0 0 0,0 0 0,0 0 0,0 0 0,4 6 0,0 0 0,-1 1 0,0 0 0,0 1 0,-1 0 0,0 0 0,-1 0 0,7 24 0,16 87 0,-27-117 0,14 85 0,-4-1 0,0 158 0,-12-238 0,1 0 0,-1-1 0,-1 1 0,0 0 0,0-1 0,-1 1 0,0-1 0,0 0 0,-1 0 0,-8 13 0,7-10 0,0 0 0,1 0 0,0 0 0,1 1 0,1-1 0,-2 14 0,-3 75 0,5-69 0,0 129-1365,2-124-5461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8:5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0 24575,'-135'79'0,"38"-21"0,53-34 0,9-6 0,1 2 0,-53 40 0,84-57 0,1-1 0,-1 1 0,0 0 0,1-1 0,0 1 0,0 0 0,0 1 0,0-1 0,0 0 0,0 1 0,1-1 0,0 1 0,-1 3 0,1-6 0,1 1 0,0 0 0,0 0 0,0 0 0,0-1 0,0 1 0,0 0 0,1 0 0,-1-1 0,1 1 0,-1 0 0,1-1 0,-1 1 0,1 0 0,0-1 0,0 1 0,0-1 0,0 1 0,0-1 0,0 1 0,0-1 0,1 0 0,-1 0 0,0 0 0,1 1 0,-1-1 0,1-1 0,-1 1 0,3 1 0,4 2 0,1-1 0,0 1 0,-1-2 0,1 1 0,1-1 0,-1-1 0,13 2 0,72-2 0,-56-2 0,243-2-1365,-229 2-5461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8:52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24575,'0'23'0,"0"29"0,0 13 0,0 17 0,0 18 0,0 14 0,0 0 0,0-15 0,-6-23 0,-1-19 0,-1-14 0,2-15-8191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8:53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24575,'0'4'0,"1"1"0,-1-1 0,1 0 0,1 0 0,-1 0 0,3 5 0,1 4 0,20 51 0,43 80 0,-61-129 0,-1 1 0,-1 1 0,0-1 0,-1 1 0,2 18 0,-2-9 0,9 27 0,-8-39 0,1 4 0,0 0 0,-1-1 0,-1 2 0,-1-1 0,0 0 0,-1 1 0,-2 34 0,-2-35 0,-2-1 0,0 0 0,-1 0 0,-1 0 0,0-1 0,-1 1 0,-1-2 0,0 1 0,-14 17 0,-4 2 0,-1-1 0,-51 50 0,53-61 171,-37 30 0,54-47-342,0-1 0,0 0 1,0 0-1,0-1 0,-1 0 1,0 0-1,0-1 0,0-1 1,-17 4-1,-7-5-6655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8:53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24575,'5'0'0,"14"0"0,15 0 0,12 0 0,11 0 0,0 0 0,-2 0 0,-12 6 0,-7 2 0,-5-1 0,-6-1-8191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20:41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24575,'0'850'0,"-1"-835"0,2 0 0,0 0 0,1 0 0,6 23 0,-6-31 0,1 1 0,0-1 0,0 0 0,1 1 0,0-1 0,0-1 0,1 1 0,0-1 0,0 0 0,7 6 0,10 9 0,2-2 0,0-1 0,1-1 0,1-1 0,0-1 0,50 20 0,-71-33 0,0-1 0,0 1 0,0-1 0,0 0 0,0 0 0,0-1 0,0 0 0,0 1 0,1-2 0,-1 1 0,0-1 0,0 1 0,0-1 0,7-3 0,-6 2 0,-1-1 0,0 0 0,0 0 0,0 0 0,0-1 0,0 1 0,0-1 0,-1-1 0,0 1 0,0 0 0,6-10 0,-1 1 0,0 0 0,-2 0 0,1-1 0,-2 0 0,0 0 0,8-28 0,-13 35 0,1 0 0,-1 0 0,0 0 0,-1 0 0,0-1 0,0 1 0,0 0 0,-1 0 0,0 0 0,-1 0 0,1 0 0,-1 0 0,0 1 0,-1-1 0,0 0 0,-7-11 0,2 7-65,-1 0 0,0 0 0,-1 1 0,0 0 0,-1 1 0,0 0 0,0 0 0,-1 1 0,0 1 0,0 0 0,-1 1 0,0 0 0,0 1 0,0 0 0,-1 1 0,1 1 0,-1 0 0,0 1 0,0 0 0,-19 1 0,3 1-6761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3:47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24575,'136'-1'0,"177"-23"0,-171 4 0,244-3 0,968 27 0,-738-6 0,-339 0 0,300 5 0,-75 44 0,-454-41 0,125 8 0,-9-1 0,160 8 314,-1-21-905,-188-1-497,-73 1-5738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3:4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24575,'1'-2'0,"-1"1"0,0 0 0,1 0 0,-1 0 0,1 0 0,-1 0 0,1 0 0,0 0 0,-1 0 0,1 0 0,0 1 0,0-1 0,0 0 0,-1 0 0,1 0 0,0 1 0,0-1 0,0 1 0,0-1 0,2 0 0,28-12 0,-25 11 0,83-29 0,1 5 0,2 4 0,0 4 0,150-11 0,385 19 0,-369 13 0,-229-3 0,42 1 0,0-3 0,-1-3 0,79-16 0,-93 8 0,0 2 0,111-7 0,293 19 0,-214 0 0,-23 6 0,-173-2 0,0 1 0,67 19 0,-81-16 0,0-2 0,1-2 0,39 1 0,110-6 0,-90-2 0,767 1 0,-817 4 0,0 2 0,0 2 0,49 14 0,-57-13 0,119 23 0,171 11 0,163-23 0,-74-20-1365,-364 0-5461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02:57:56.8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0 104,'73'-4,"116"-20,-91 9,256-28,3 25,-277 18,113 4,-97 11,-65-9,44 4,326-8,-207-4,207 2,-372-1,1-2,38-9,-33 6,37-3,235 9,-126 25,-152-18,49 20,-53-18,-1-1,48 10,-31-14,67-2,-3-1,-81 2,-1 1,1 1,-1 1,-1 1,1 1,-1 1,37 20,-34-17,-2-2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9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24575,'1329'0'0,"-976"16"0,-28 1 0,-192-18 0,84 2 0,-184 3 0,1 2 0,53 16 0,-56-13 0,0-2 0,64 8 0,16 0 0,-49-4 0,77 8 0,152 0 0,-225-19 0,0 2 0,110 20 0,-35 1 0,162 7 0,-223-24 0,602 6 0,-440-13 0,258 1 0,-474-2 0,1 0 0,40-10 0,-36 5 0,39-2 0,-31 6 0,0-1 0,-1-2 0,0-2 0,37-12 0,-14 3 0,1 3 0,64-6 0,-112 18 0,19-5-1365,-7-1-5461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02:58:03.6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1,'409'12,"111"10,3-22,-199-2,1679 2,-1982 1,-1 1,0 1,27 8,-23-5,45 4,106-8,-118-3,-28 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02:59:45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1,'4246'0,"-4217"0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02:59:50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1,'282'21,"-241"-16,84 12,-52-6,88 3,566-14,-314-2,1444 2,-1829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03:00:29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36,'1810'0,"-1670"-11,-42 1,239-5,350 30,-53 63,-543-58,-63-12,1-2,-1-1,45 2,999-10,-788-15,-181 9,47-4,314-15,566 30,-737-20,17 1,-284 17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4:25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24575,'7'0'0,"0"1"0,0 0 0,0 0 0,0 0 0,-1 1 0,1 0 0,0 1 0,-1-1 0,1 1 0,-1 1 0,0-1 0,0 1 0,0 0 0,-1 0 0,0 1 0,1-1 0,-1 1 0,-1 1 0,1-1 0,-1 0 0,0 1 0,0 0 0,-1 0 0,1 0 0,-1 1 0,2 8 0,-2-7 0,0 0 0,0 0 0,-1 0 0,-1 1 0,1 0 0,-1-1 0,-1 1 0,0-1 0,0 1 0,0 0 0,-1-1 0,-1 1 0,1-1 0,-1 1 0,-1-1 0,0 0 0,0 0 0,0 0 0,-1 0 0,-9 13 0,-13 8 0,21-25 0,0 1 0,0 0 0,1 1 0,-1-1 0,1 1 0,-5 10 0,9-15 0,-1 0 0,1-1 0,0 1 0,0 0 0,-1-1 0,1 1 0,0 0 0,0-1 0,0 1 0,0 0 0,0-1 0,0 1 0,0 0 0,0 0 0,1-1 0,-1 1 0,0 0 0,0-1 0,0 1 0,1 0 0,-1-1 0,0 1 0,1-1 0,-1 1 0,1 0 0,-1-1 0,1 1 0,-1-1 0,1 1 0,-1-1 0,1 1 0,-1-1 0,1 0 0,-1 1 0,1-1 0,0 0 0,-1 1 0,1-1 0,0 0 0,-1 0 0,2 1 0,32 4 0,-30-4 0,193-1 0,-121-2 0,-57 1-455,0 0 0,22-4 0,-9-3-6371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4:33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24575,'-2'0'0,"0"1"0,1-1 0,-1 1 0,0-1 0,1 1 0,-1 0 0,1 0 0,-1 0 0,1-1 0,-1 1 0,1 1 0,0-1 0,0 0 0,-1 0 0,1 0 0,0 1 0,0-1 0,0 0 0,-1 4 0,-17 32 0,16-31 0,-7 19 0,0 0 0,2 1 0,1-1 0,2 1 0,0 1 0,1-1 0,2 1 0,1 29 0,3 290 0,-2-332 148,1-10-274,-1-1 0,0 1 0,0-1 0,0 0 0,0 1 0,-1-1 0,1 0-1,-1 1 1,0-1 0,0 0 0,-2 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4:35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24575,'0'402'0,"0"-398"0,0 7 0,0 1 0,4 19 0,-4-30 0,0 1 0,0-1 0,0 1 0,1-1 0,-1 1 0,1-1 0,-1 0 0,1 1 0,-1-1 0,1 1 0,-1-1 0,1 0 0,0 0 0,0 1 0,0-1 0,0 0 0,0 0 0,0 0 0,0 0 0,0 0 0,0 0 0,0-1 0,1 1 0,-1 0 0,0 0 0,1-1 0,-1 1 0,0-1 0,1 1 0,2 0 0,-3-2 0,1 1 0,-1-1 0,1 1 0,-1-1 0,0 0 0,1 1 0,-1-1 0,0 0 0,0 0 0,0 0 0,0 0 0,0 0 0,0 0 0,0 0 0,0 0 0,0 0 0,0 0 0,0-1 0,-1 1 0,1 0 0,0-1 0,-1 1 0,1-1 0,-1 1 0,0 0 0,1-1 0,-1 1 0,0-1 0,0-1 0,1-3 0,0 0 0,-1 0 0,0 0 0,0 0 0,-2-12 0,-8-10-1365,-3 5-5461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4:3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24575,'0'-5'0,"6"-3"0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4:36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24575,'6'0'0,"2"17"0,-1 17 0,-1 20 0,-2 23 0,-1 11 0,-2 1 0,0-9 0,-1-12 0,0-18-8191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4:37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24575,'0'3'0,"1"-1"0,0 1 0,0-1 0,0 1 0,0-1 0,0 0 0,0 0 0,0 1 0,1-1 0,-1 0 0,1 0 0,0 0 0,0-1 0,-1 1 0,1 0 0,0 0 0,0-1 0,1 0 0,2 2 0,-2-1 0,0 0 0,0 1 0,-1-1 0,1 1 0,0-1 0,4 7 0,-7-8 0,0 0 0,1 0 0,-1 0 0,0 0 0,0 0 0,1 0 0,-1 0 0,0 1 0,0-1 0,0 0 0,0 0 0,-1 0 0,1 0 0,0 0 0,0 0 0,-1 1 0,1-1 0,0 0 0,-1 0 0,1 0 0,-1 0 0,0 0 0,1 0 0,-1 0 0,0-1 0,0 1 0,-1 2 0,-29 22 0,25-20 0,5-5 0,-30 20 0,29-18 0,-1-1 0,1 0 0,0 0 0,0 0 0,-1-1 0,1 1 0,-1 0 0,1-1 0,-1 0 0,1 1 0,0-1 0,-6-1 0,8 1 0,0 0 0,-1 0 0,1 0 0,-1 0 0,1 0 0,-1 0 0,1 0 0,0 0 0,-1-1 0,1 1 0,0 0 0,-1 0 0,1-1 0,-1 1 0,1 0 0,0 0 0,0-1 0,-1 1 0,1 0 0,0-1 0,0 1 0,-1 0 0,1-1 0,0 1 0,0-1 0,0 1 0,-1 0 0,1-1 0,0 0 0,4-13 0,16-14 0,-20 28 0,10-10-114,-1 0 1,1 1-1,1 1 0,0-1 0,0 2 1,1 0-1,0 0 0,0 1 0,1 0 1,-1 1-1,18-4 0,8-1-6712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9:52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24575,'798'0'0,"-768"2"0,1 1 0,31 7 0,37 4 0,112 9 0,-49-9 0,-21-3 0,157 10 0,3-22 0,-117 0 0,1977 1 0,-2152 0-273,1-1 0,-1 1 0,0-1 0,11-3 0,0-3-6553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4:4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24575,'34'-1'0,"47"-9"0,-12 1 0,-16 4 0,-1 2 0,1 3 0,0 1 0,69 13 0,-115-13 0,-1 0 0,0 0 0,0 1 0,0 0 0,-1 1 0,1-1 0,0 1 0,-1 0 0,7 5 0,-10-6 0,0 0 0,0 0 0,0 0 0,-1 0 0,1 0 0,0 0 0,-1 1 0,1-1 0,-1 1 0,0-1 0,0 1 0,0-1 0,0 1 0,0 0 0,-1 0 0,1-1 0,-1 1 0,0 0 0,0 0 0,0-1 0,0 1 0,-1 4 0,-1 4 0,-1 1 0,0-1 0,-1 0 0,0 0 0,-1-1 0,0 1 0,-1-1 0,0 0 0,0-1 0,-1 1 0,-11 10 0,-14 14 0,-53 44 0,64-60 0,-8 5 0,-1-1 0,0-1 0,-2-2 0,-68 30 0,93-46 0,-19 11 0,26-14 0,-1 0 0,1 0 0,0 1 0,0-1 0,0 0 0,0 0 0,-1 0 0,1 1 0,0-1 0,0 0 0,0 0 0,0 1 0,0-1 0,-1 0 0,1 0 0,0 1 0,0-1 0,0 0 0,0 0 0,0 1 0,0-1 0,0 0 0,0 1 0,0-1 0,0 0 0,0 0 0,0 1 0,0-1 0,1 0 0,-1 0 0,0 1 0,14 8 0,7-4 0,-1 0 0,1-1 0,29 2 0,69-1 0,-76-4 0,296 1-1365,-301-2-5461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4:41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24575,'7'0'0,"0"0"0,-1 0 0,1 1 0,0 0 0,-1 0 0,1 0 0,-1 1 0,1 0 0,-1 0 0,0 1 0,0 0 0,0 0 0,0 0 0,0 1 0,-1-1 0,1 1 0,-1 1 0,0-1 0,-1 1 0,1 0 0,-1 0 0,0 0 0,0 1 0,0 0 0,-1-1 0,0 1 0,0 0 0,0 0 0,2 9 0,-4-11 0,0 0 0,0 1 0,0 0 0,-1-1 0,1 1 0,-1-1 0,0 1 0,0 0 0,-1-1 0,1 1 0,-1 0 0,0-1 0,-3 8 0,1-5 0,0 0 0,-1 0 0,0 0 0,-1 0 0,1 0 0,-1-1 0,-8 8 0,-6 4 0,-1-1 0,-1-1 0,-40 24 0,45-30 0,0-1 0,-1 0 0,-1-1 0,1-1 0,-29 8 0,36-15 0,8-5 0,11-9 0,-1 6 0,1 1 0,0 0 0,1 0 0,-1 1 0,1 0 0,15-6 0,2 1 0,39-11 0,-48 16 0,0 2 0,0 0 0,0 1 0,29-1 0,-42 4 0,0 0 0,-1 1 0,1-1 0,0 1 0,-1 0 0,1 0 0,-1 1 0,1-1 0,-1 1 0,6 3 0,-7-3 0,-1 0 0,0-1 0,0 1 0,0 0 0,0 0 0,0 1 0,0-1 0,-1 0 0,1 0 0,-1 1 0,1-1 0,-1 1 0,0 0 0,0-1 0,0 1 0,0 0 0,-1-1 0,1 7 0,0-1 0,-1 0 0,-1 0 0,1 1 0,-1-1 0,-1 0 0,1 0 0,-1 0 0,-1 0 0,0 0 0,-6 13 0,-4 3 0,-30 44 0,22-41 0,-1 0 0,-1-1 0,-1-1 0,-1-1 0,-41 30 0,62-52-76,1 1 1,0-1-1,0 0 0,-1-1 0,0 1 0,1 0 0,-1-1 0,0 0 1,0 0-1,1 0 0,-1 0 0,0-1 0,0 1 0,0-1 1,0 0-1,0 0 0,-6-1 0,-9-4-6750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4:42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24575,'4'0'0,"0"1"0,0-1 0,0 1 0,0 1 0,-1-1 0,1 0 0,0 1 0,0 0 0,-1 0 0,0 0 0,1 0 0,-1 1 0,0-1 0,0 1 0,0 0 0,0 0 0,0 0 0,-1 0 0,0 0 0,4 7 0,2 3 0,0 1 0,-1 0 0,9 30 0,-10-26 0,-1-1 0,-1 1 0,-1 0 0,1 20 0,-3-30 0,-1-1 0,0 1 0,-1 0 0,0 0 0,0 0 0,-1 0 0,0-1 0,0 1 0,-1-1 0,0 1 0,-7 12 0,0-5 0,-1 0 0,-1-2 0,0 1 0,0-2 0,-20 16 0,-78 51 0,82-59 0,27-20 0,0 1 0,-1 0 0,1-1 0,0 1 0,1 0 0,-1 0 0,0 0 0,0 0 0,0 0 0,0 0 0,1 0 0,-2 2 0,2-3 0,0 0 0,0 1 0,0-1 0,0 0 0,0 1 0,0-1 0,0 0 0,0 1 0,0-1 0,0 0 0,0 0 0,0 1 0,1-1 0,-1 0 0,0 0 0,0 1 0,0-1 0,0 0 0,1 0 0,-1 1 0,0-1 0,0 0 0,1 0 0,-1 0 0,0 1 0,0-1 0,1 0 0,-1 0 0,0 0 0,0 0 0,1 0 0,-1 1 0,6 0 0,0 0 0,0 1 0,-1-2 0,11 1 0,44 0 0,-1-3 0,0-3 0,-1-2 0,83-21 0,1-5-1365,-108 23-5461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4:4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0 218 24575,'12'-6'0,"14"-2"0,20-10 0,26-9 0,11-5 0,-3 3 0,-8 0 0,-12 6 0,-10 7 0,-13-1 0,-14 4-8191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4:43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24575,'6'0'0,"1"11"0,1 22 0,-2 21 0,-2 14 0,-1 11 0,-2 10 0,0 1 0,-7-3 0,-2-11 0,-6-19 0,0-12 0,3-9 0,2-5 0,3-8-8191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8:10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24575,'0'6'0,"0"8"0,0 6 0,6 6 0,2 5 0,-1 7 0,-1 4 0,-2 6 0,-1 0 0,-2-2 0,0-3 0,-1-9-8191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8:12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24575,'3'0'0,"-1"-1"0,0 1 0,1-1 0,-1 0 0,0 1 0,0-1 0,1-1 0,-1 1 0,2-1 0,16-7 0,-17 8 0,-1 1 0,1-1 0,0 1 0,0 0 0,0 0 0,0 0 0,-1 0 0,1 0 0,0 1 0,0-1 0,0 1 0,-1 0 0,1 0 0,0 0 0,-1 0 0,1 0 0,-1 1 0,4 1 0,-3 0 0,-1-1 0,1 1 0,-1 0 0,1 0 0,-1 0 0,0 1 0,0-1 0,0 0 0,-1 1 0,1-1 0,-1 1 0,1 3 0,2 11 0,-1 0 0,-1 0 0,-1 0 0,-1 29 0,0-38 0,-1 39 0,-3 75 0,4-119 0,-1 0 0,0 0 0,0 0 0,-1 0 0,1 0 0,-1 0 0,1 0 0,-5 6 0,-4 9 0,10-18 0,-1-1 0,1 0 0,0 1 0,0-1 0,0 0 0,0 1 0,0-1 0,0 0 0,0 1 0,0-1 0,0 1 0,0-1 0,1 0 0,-1 1 0,0-1 0,0 0 0,0 1 0,0-1 0,0 0 0,1 1 0,-1-1 0,0 0 0,0 0 0,0 1 0,1-1 0,-1 0 0,0 0 0,1 1 0,-1-1 0,0 0 0,0 0 0,1 0 0,-1 1 0,0-1 0,1 0 0,-1 0 0,0 0 0,1 0 0,-1 0 0,1 0 0,-1 0 0,0 0 0,1 0 0,-1 0 0,0 0 0,1 0 0,0 0 0,18 0 0,-7-3 0,0 0 0,17-7 0,18-5 0,-41 14-65,0 0 0,0 0 0,0 0 0,0-1 0,0 0 0,0 0 0,-1-1 0,1 0 0,-1 0 0,0 0 0,0 0 0,0-1 0,0 0 0,0 0 0,-1 0 0,0-1 0,0 1 0,0-1 0,0 0 0,5-11 0,3-8-6761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8:1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1 24575,'-6'0'0,"-7"0"0,-7 0 0,-6 6 0,-5 7 0,-1 2 0,3 3 0,2 0 0,5 2 0,1 3 0,3 3 0,6 3 0,4 3 0,-2-5 0,1-1 0,-4-5 0,0-5-8191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8:1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24575,'0'6'0,"0"7"0,6 7 0,7 1 0,7-4 0,1 1 0,2-2 0,-3 2 0,1-3 0,-3 2 0,1 4 0,-3 4 0,2 3 0,3-2 0,4-1 0,4 1 0,-4-3-8191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08:16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1 299 24575,'1'-5'0,"0"0"0,0 1 0,1-1 0,-1 1 0,1-1 0,0 1 0,0 0 0,1 0 0,0 0 0,-1 0 0,7-6 0,2-5 0,19-30 0,3 0 0,49-51 0,-78 91 0,1 0 0,0 1 0,1 0 0,-1 0 0,1 0 0,9-4 0,-13 7 0,0 0 0,1 0 0,-1 1 0,0-1 0,0 1 0,0-1 0,1 1 0,-1 0 0,0 0 0,0 0 0,1 0 0,-1 0 0,0 0 0,1 1 0,-1-1 0,0 1 0,0-1 0,0 1 0,0 0 0,0 0 0,1 0 0,1 2 0,3 3 0,1 0 0,-1 1 0,-1 0 0,0 0 0,0 0 0,0 1 0,-1 0 0,0 0 0,0 0 0,-1 1 0,0 0 0,-1 0 0,0 0 0,0 0 0,-1 0 0,3 19 0,-2 5 0,-1 1 0,-2 0 0,-5 48 0,3-67 0,0-1 0,0 1 0,-2 0 0,0-1 0,0 0 0,-1 0 0,-1 0 0,-9 16 0,12-25 0,-1 1 0,1-1 0,-1 0 0,-1 0 0,1 0 0,-1 0 0,1-1 0,-1 0 0,-1 0 0,1 0 0,0-1 0,-1 1 0,0-1 0,0-1 0,0 1 0,0-1 0,0 0 0,0 0 0,-1-1 0,-12 2 0,17-3 0,-1 0 0,1 0 0,-1-1 0,1 1 0,0 0 0,-1-1 0,1 1 0,0-1 0,0 0 0,-1 0 0,-2-1 0,5 2 0,0-1 0,-1 1 0,1 0 0,0 0 0,-1-1 0,1 1 0,0 0 0,0-1 0,-1 1 0,1 0 0,0-1 0,0 1 0,-1 0 0,1-1 0,0 1 0,0 0 0,0-1 0,0 1 0,0-1 0,-1 1 0,1 0 0,0-1 0,0 1 0,0-1 0,0 0 0,1 0 0,-1 0 0,1 0 0,-1 0 0,1 0 0,-1 1 0,1-1 0,0 0 0,-1 0 0,1 0 0,0 1 0,0-1 0,0 0 0,-1 1 0,1-1 0,1 0 0,8-5 0,-1 2 0,1-1 0,0 1 0,0 1 0,0-1 0,1 2 0,20-3 0,80-3 0,-101 7 0,15 0 0,-6 0 0,0 0 0,0 2 0,-1 0 0,27 4 0,-40-4 0,-1 0 0,0 1 0,1-1 0,-1 1 0,0 0 0,0 0 0,0 0 0,0 0 0,0 1 0,0-1 0,-1 1 0,1 0 0,-1 0 0,0 1 0,0-1 0,0 1 0,-1-1 0,1 1 0,-1 0 0,1 0 0,-1 0 0,-1 0 0,3 7 0,-1 0 0,-1 1 0,-1-1 0,0 1 0,0-1 0,-1 1 0,0-1 0,-1 0 0,-1 1 0,0-1 0,0 0 0,-1 1 0,0-2 0,-1 1 0,-1 0 0,1-1 0,-2 1 0,1-1 0,-1-1 0,-1 1 0,0-1 0,0 0 0,-1-1 0,0 0 0,0 0 0,-16 10 0,-2-2-65,-1-2 0,-1-1 0,-46 15 0,40-16-1040,3 0-5721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9:55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0 222 24575,'1265'0'0,"-911"17"0,-35 0 0,659-16 0,-467-3 0,-188 2 0,-297-2 0,0 0 0,41-10 0,-36 5 0,39-2 0,108 8 0,2 1 0,-84-14 0,-6 1 0,-24 4 0,0-2 0,84-27 0,-73 18 0,40-1 0,-32 7 0,-40 7 0,-1 2 0,57 1 0,2 0 0,2-11 0,9 0 0,-31 15 0,-58 1 0,0-1 0,0-1 0,1-2 0,34-7 0,-36 5-455,0 0 0,36-2 0,-35 5-6371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3:12:40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24575,'2047'0'0,"-2015"2"0,-1 1 0,42 10 0,-40-7 0,60 5 0,143-11 0,-105-1 0,-104 3 0,0 1 0,0 1 0,0 2 0,41 13 0,-39-10 0,0-1 0,1-2 0,40 5 0,155-11 198,-116-1-1761,-79 1-5263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0T04:40:13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1 182,'1775'0,"-1603"14,-62-4,545-1,-395-11,-106 3,500-14,-59-8,4 22,-224 0,-83 15,-37-1,-24-13,295 15,50-3,-378-16,2577 2,-2751 1,1 2,36 7,-32-4,43 3,17-6,1-3,146-19,19-13,120-21,-215 21,-74 15,-53 12,53-16,-24 2,1 4,1 2,73-6,-39 8,124-8,773 20,-540 31,-11-1,303-32,-263-1,-120-26,-77 2,-229 24,1 3,112 16,-46 7,122 17,-234-40,546 32,-212-33,-318 1,0 2,40 8,33 4,34-13,-74-2,85 10,-99-4,-7 0,74 18,-70-12,0-2,1-2,64 3,140-8,-146-4,-85 2,1 1,-1 1,0 1,0 0,0 2,19 7,3 1,-28-10,0-2,1 1,16 0,-16-2,0 0,20 6,-15-1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4:46:1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1058 937 24575,'-84'-3'0,"0"-3"0,1-4 0,0-3 0,-100-31 0,128 28 0,-98-43 0,134 49 0,0-1 0,1 0 0,-21-19 0,23 15 0,0-1 0,-25-35 0,-11-11 0,35 45 0,10 11 0,1 0 0,-1-1 0,1 0 0,0-1 0,1 1 0,-1-1 0,2 0 0,-1 0 0,-4-12 0,1-2 0,1 0 0,1 0 0,1 0 0,-3-40 0,7 56 0,1-1 0,0 1 0,1-1 0,0 1 0,0-1 0,0 1 0,0 0 0,1-1 0,0 1 0,1 0 0,-1 0 0,1 0 0,0 1 0,1-1 0,-1 1 0,1-1 0,0 1 0,0 0 0,1 1 0,0-1 0,5-4 0,76-52 0,-75 52 0,1 1 0,0 1 0,0 0 0,1 1 0,0 0 0,0 1 0,24-6 0,102-13 0,-112 20 0,578-42 0,-572 45 0,-1 1 0,38 5 0,-56-2 0,-1-1 0,0 2 0,0 0 0,0 0 0,0 1 0,-1 1 0,23 13 0,-23-11 0,0 0 0,0 1 0,0 1 0,-1-1 0,-1 2 0,0 0 0,0 0 0,15 25 0,-6-7 0,-5-9 0,-1 1 0,-1 0 0,-1 1 0,14 38 0,-23-54 0,-1 0 0,1 0 0,-1 0 0,-1 0 0,1 1 0,-1-1 0,0 0 0,0 1 0,-1-1 0,1 0 0,-1 0 0,-1 1 0,1-1 0,-1 0 0,0 0 0,-1-1 0,0 1 0,1 0 0,-2-1 0,1 1 0,-1-1 0,0 0 0,-5 5 0,-5 4 0,-1 0 0,-1-1 0,0-1 0,-20 11 0,-74 37 0,104-57 0,-55 27 0,-2-3 0,-126 37 0,148-55-1365,8-4-5461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4:50:23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24575,'0'-1'0,"1"0"0,-1-1 0,0 1 0,1 0 0,-1 0 0,1 0 0,-1 0 0,1 0 0,0 0 0,0 0 0,-1 0 0,1 0 0,0 0 0,0 0 0,0 0 0,0 1 0,0-1 0,0 0 0,0 1 0,0-1 0,0 0 0,0 1 0,0 0 0,0-1 0,1 1 0,1-1 0,36-6 0,-35 6 0,72-4 0,97 4 0,-78 3 0,487 16 0,-29 0 0,930-17 0,-701-3 0,7318 2-1365,-8076 0-5461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4:50:26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24575,'37'-2'0,"59"-10"0,0-1 0,522 4 0,-398 11 0,476-2 0,-443-14 0,-59 1 0,864 4 0,-788 10 0,160 26 0,-428-27 0,84 7 0,75 9 0,94 5 0,3-21 0,-133-1 0,13 1 0,848 12 0,332 7 0,2244-19 0,-3526 0 0,60-7 0,-86 5 0,1 0 0,0-1 0,0 0 0,-1 0 0,1-1 0,-1-1 0,0 0 0,0 0 0,15-12 0,-7 5 0,1 0 0,0 1 0,1 1 0,27-10 0,3-1 0,-36 16 39,0 0 0,1 1-1,-1 0 1,1 2 0,25-3-1,20-3-1635,-27 0-5229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4:50:28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24575,'0'141'0,"29"223"0,10-129 0,29 212 0,-66-420 0,-2-27-34,0 0 0,0 1 0,0-1 0,0 0 0,0 0-1,0 0 1,0 1 0,0-1 0,0 0 0,0 0 0,0 1 0,0-1 0,0 0-1,0 0 1,0 0 0,0 1 0,0-1 0,-1 0 0,1 0 0,0 0-1,0 0 1,0 1 0,0-1 0,0 0 0,0 0 0,-1 0 0,1 0 0,0 0-1,0 1 1,0-1 0,-1 0 0,1 0 0,0 0 0,0 0 0,0 0 0,0 0-1,-1 0 1,1 0 0,0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4:50:2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24575,'4'2'0,"0"-1"0,-1 1 0,1 0 0,0-1 0,0 2 0,-1-1 0,0 0 0,1 1 0,-1 0 0,0 0 0,0 0 0,3 4 0,2 1 0,-2-2 0,-1 1 0,1-1 0,-2 1 0,1 0 0,-1 1 0,0-1 0,-1 1 0,0 0 0,0-1 0,3 15 0,1 10 0,4 44 0,-10-64 0,6 57 0,-3 134 0,-4-195 0,-1 0 0,0 1 0,-1-1 0,0 0 0,0 0 0,-1-1 0,0 1 0,0 0 0,0-1 0,-1 0 0,-1 0 0,1 0 0,-6 7 0,2-6 0,0 0 0,-1-1 0,1 0 0,-1 0 0,0-1 0,-1 0 0,0 0 0,0-1 0,-10 4 0,8-4 0,1-1 0,0 0 0,-1-1 0,0 0 0,1 0 0,-1-2 0,0 1 0,0-1 0,0-1 0,-21-2 0,19-4 0,14 6 0,0-1 0,0 1 0,0 0 0,0 0 0,0-1 0,0 1 0,0 0 0,0 0 0,0-1 0,0 1 0,0 0 0,0 0 0,0-1 0,0 1 0,0 0 0,0 0 0,0-1 0,0 1 0,0 0 0,0 0 0,1 0 0,-1-1 0,0 1 0,0 0 0,0 0 0,0 0 0,0-1 0,1 1 0,-1 0 0,0 0 0,1-1 0,26-13 0,253-68 0,-192 58 0,421-90 0,-495 111-124,-1 1 0,1 0 0,0 2 0,0-1 0,0 2 0,-1-1-1,1 2 1,0 0 0,-1 1 0,23 7 0,-10 3-6702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4:54:03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24575,'0'-1'0,"1"0"0,0 0 0,0 0 0,0 0 0,-1 1 0,1-1 0,0 0 0,0 0 0,0 1 0,0-1 0,1 0 0,-1 1 0,0-1 0,0 1 0,0 0 0,0-1 0,0 1 0,1 0 0,-1 0 0,0-1 0,0 1 0,1 0 0,1 1 0,2-2 0,84-10 0,167 1 0,-194 9 0,634 1 0,-318 1 0,-324-4 0,1-2 0,85-21 0,-79 13 0,97-7 0,18 3 0,44-1 0,997 18 0,-511 2 0,-642 0 0,70 13 0,57 3 0,-144-16 0,0 1 0,49 12 0,11-3 0,-66-9 0,39 9 0,-10-2 0,0-3 0,0-3 0,72-5 0,-59 0 0,326 0-1365,-382 1-5461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4:54:06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24575,'90'1'0,"-17"1"0,-1-4 0,85-11 0,117-29 0,4 25 0,-19 20 0,323-4 0,-426-9 0,174-33 0,-255 34 0,0 4 0,105 5 0,-86 1 0,-60-3 0,-1-1 0,0-2 0,63-18 0,-53 12 0,69-10 0,2 8 0,145-9 0,-54 5 0,1 0 0,521 15 0,-367 4 0,1240-2-1365,-1572 0-5461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4:54:12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24575,'3242'0'0,"-3220"-2"0,1 0 0,-1-1 0,22-7 0,38-4 0,86 10 0,-111 5 0,76-8 0,278-22-518,0 28-589,-204 2 539,1648 0 2761,-1802-3-2193,68-12 0,-67 6 0,62-1 0,-62 8 0,105 2 0,-133 1 0,1 1 0,-2 1 0,50 14 0,-46-8-227,2-1-1,-1-2 1,1-1-1,0-1 1,51 1-1,-55-6-6598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9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24575,'33'1'0,"44"8"0,3 1 0,530 34 0,-443-30 0,138 5 0,864-21 0,-1135 1 0,67-13 0,-64 7 0,53-2 0,-60 7 0,-1-2 0,43-11 0,21-3 0,321-11 0,5 30 0,-248 1 0,-44 0 0,193-4 0,-192-11 0,22-1 0,551 10 0,-398 6 0,-8 14 0,-105-3 0,206-10 0,-204-5 0,508 2 0,-674 2 0,0 1 0,0 1 0,0 2 0,0 0 0,48 20 0,-46-15 0,1-1 0,0-2 0,1-1 0,37 5 0,58-7 170,236-21 0,120-48-1602,-447 59 1159,27-4-6553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9T07:52:02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1 315 24575,'0'-15'0,"0"0"0,0-1 0,1 1 0,4-21 0,-4 32 0,0-1 0,1 1 0,-1-1 0,1 1 0,0 0 0,0-1 0,0 1 0,1 0 0,0 1 0,-1-1 0,2 0 0,-1 1 0,0-1 0,0 1 0,7-4 0,9-5 0,0 1 0,1 1 0,0 1 0,1 1 0,0 0 0,0 2 0,1 1 0,26-4 0,28 0 0,78 1 0,-128 7 0,560-1 0,-284 5 0,-281-5 0,1 0 0,-1-2 0,0 0 0,29-10 0,-25 7 0,0 0 0,41-4 0,310 7 0,-195 7 0,1547-3 0,-1721 0 0,0-1 0,0 2 0,0-1 0,0 1 0,0 1 0,0-1 0,0 1 0,11 4 0,-15-4 0,-1-1 0,1 1 0,-1 0 0,0 0 0,0 0 0,1 0 0,-1 1 0,-1-1 0,1 0 0,0 1 0,0-1 0,-1 1 0,0 0 0,1 0 0,-1-1 0,0 1 0,0 0 0,-1 0 0,1 0 0,0 0 0,-1 0 0,0 5 0,-2 88-9,0-59-1347,1-14-5470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9T07:52:04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 24575,'8'-15'0,"2"1"0,-1 0 0,2 0 0,0 1 0,0 1 0,1 0 0,1 0 0,0 1 0,0 1 0,1 0 0,0 1 0,25-12 0,-13 9 0,-1 1 0,2 2 0,-1 0 0,1 2 0,0 0 0,54-4 0,285 8 0,-183 6 0,771-3 0,-750 13 0,12 0 0,-45-16 0,272 6 0,-402 2 0,76 18 0,-6 0 0,-81-17 27,0 2-1,-1 1 0,0 1 0,44 22 1,-42-17-401,0-1-1,1-2 1,36 8 0,-46-16-6452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1:48:28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24575,'0'-6'0,"6"-2"0,7 1 0,1 1-8191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1:48:30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0 484 24575,'0'-6'0,"6"-13"0,2-15 0,5-13 0,6-10 0,5-6 0,0 1 0,0 6 0,-4 7 0,1 12 0,2 6 0,-2 8-8191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1:48:4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24575,'8'1'0,"0"1"0,-1 0 0,1 1 0,-1-1 0,0 2 0,0-1 0,0 1 0,0 0 0,-1 0 0,8 7 0,10 4 0,-11-7 0,1-2 0,1 1 0,-1-2 0,1 0 0,0-1 0,0 0 0,0-1 0,21 1 0,16-2 0,60-4 0,-34 0 0,155 1-1365,-204 1-5461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22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24575,'0'-1'0,"0"0"0,1 0 0,-1 1 0,0-1 0,1 0 0,-1 1 0,0-1 0,1 0 0,-1 1 0,1-1 0,-1 1 0,1-1 0,-1 0 0,1 1 0,-1-1 0,1 1 0,0 0 0,-1-1 0,1 1 0,0-1 0,-1 1 0,1 0 0,0 0 0,0-1 0,-1 1 0,2 0 0,25-5 0,-22 4 0,96-8 0,142 4 0,-156 5 0,137 2-415,424 59 1,-227 28 214,-84-16 206,2-25 22,-275-45-1228,-18-2-4796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2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24575,'346'24'0,"-9"29"0,-89-13 0,-1-1 0,80 12 0,3-22 0,22-29 149,-198-3-1663,-121 3-5312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2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24575,'9'0'0,"0"1"0,0 1 0,0-1 0,17 7 0,0-1 0,113 25 0,-56-15 0,0 4 0,110 43 0,-109-27 0,108 42 0,-164-70 0,1-1 0,0-1 0,0-2 0,1-1 0,30 1 0,313-9 0,104 3 0,-324 16 0,4 1 0,371-14 0,-272-4 0,-24 2-1365,-203 0-5461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6:13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24575,'669'0'0,"-653"1"0,1 0 0,-1 2 0,0 0 0,0 0 0,-1 2 0,1 0 0,25 12 0,-36-15 0,14 4 0,0 0 0,0-1 0,0-1 0,37 3 0,81-4 0,-99-3 0,21-1-1365,-8 1-5461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6:14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24575,'130'2'0,"150"-5"0,-67-22 0,-26 5 294,114-4-1953,-273 24-5167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51:0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28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24575,'-6'5'0,"-2"14"0,-4 10 0,-2 4 0,-3-3 0,2 0 0,2 0 0,-2 0 0,2 1 0,-3 2 0,-4-6 0,-5-2 0,3 2 0,4-5-8191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2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24575,'5'0'0,"8"0"0,8 0 0,5 11 0,4 4 0,3 5 0,-4 5 0,-1 3 0,-1 4 0,2 1 0,1 1 0,-4-5-8191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29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24575,'0'6'0,"0"13"0,0 20 0,0 15 0,0 5 0,0 2 0,0-2 0,0-7 0,0-5 0,0-12-8191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2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24575,'5'-6'0,"8"-2"0,8 1 0,0 7 0,-4 3-8191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31 119 24575,'-1'-1'0,"0"1"0,-1 0 0,1-1 0,0 1 0,0-1 0,0 1 0,0-1 0,-1 0 0,1 0 0,0 1 0,0-1 0,0 0 0,0 0 0,1 0 0,-1 0 0,0 0 0,0 0 0,1 0 0,-1 0 0,0-1 0,1 1 0,-1 0 0,1 0 0,-1-1 0,1 1 0,-1-3 0,-5-34 0,6 36 0,0 0 0,0 0 0,0 0 0,0 0 0,0 0 0,0 0 0,1 0 0,-1 0 0,0 0 0,1 0 0,0 0 0,-1 0 0,1 1 0,0-1 0,0 0 0,0 0 0,0 1 0,0-1 0,1 0 0,-1 1 0,0 0 0,1-1 0,-1 1 0,1 0 0,0-1 0,-1 1 0,1 0 0,0 0 0,-1 0 0,1 1 0,0-1 0,0 0 0,0 1 0,4-1 0,-1 0 0,0 1 0,1 0 0,-1 1 0,0-1 0,0 1 0,1 0 0,-1 0 0,0 1 0,0-1 0,0 1 0,0 0 0,5 3 0,5 4 0,-1 1 0,0 0 0,-1 0 0,0 2 0,0-1 0,-1 2 0,-1 0 0,0 0 0,-1 1 0,0 0 0,-1 1 0,13 28 0,-21-41 0,-1-1 0,1 1 0,0-1 0,-1 1 0,1-1 0,-1 1 0,0-1 0,0 1 0,1-1 0,-1 1 0,0 0 0,0-1 0,-1 1 0,1-1 0,0 1 0,0-1 0,-1 3 0,0-4 0,1 0 0,0 1 0,0-1 0,-1 0 0,1 1 0,0-1 0,0 0 0,-1 0 0,1 1 0,0-1 0,-1 0 0,1 0 0,0 0 0,-1 0 0,1 0 0,-1 1 0,1-1 0,0 0 0,-1 0 0,1 0 0,-1 0 0,1 0 0,0 0 0,-1 0 0,-16-7 0,5-3 70,0 0 1,-19-20-1,5 3-1646,7 10-5250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20 24575,'1'0'0,"0"0"0,0 1 0,0-1 0,0 0 0,0 1 0,0-1 0,-1 0 0,1 1 0,0-1 0,0 1 0,0-1 0,-1 1 0,1 0 0,0-1 0,-1 1 0,1 0 0,0-1 0,-1 1 0,1 0 0,-1 0 0,1 0 0,-1-1 0,1 1 0,-1 0 0,0 0 0,1 2 0,6 27 0,-6-24 0,0 4 0,1 0 0,-1 0 0,0 0 0,-1 0 0,-1 0 0,1 0 0,-1-1 0,-1 1 0,0 0 0,0 0 0,-1-1 0,-1 1 0,1-1 0,-1 0 0,-1 0 0,0 0 0,0-1 0,-9 12 0,-14 12 0,-46 42 0,35-37 0,26-26 0,14-12 0,21-24 0,263-315 0,-260 309-1365,-5 8-5461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0 187 24575,'10'-8'0,"1"0"0,-1 0 0,2 2 0,-1-1 0,0 1 0,22-7 0,-11 4 0,246-91 0,-260 97 0,2-1 0,0 1 0,1 0 0,-1 0 0,1 1 0,-1 0 0,20 0 0,-29 2 0,0 0 0,1 1 0,-1-1 0,1 0 0,-1 1 0,0-1 0,1 1 0,-1-1 0,0 1 0,0 0 0,0-1 0,1 1 0,-1 0 0,0 0 0,0 0 0,0 0 0,0 0 0,0 0 0,0 0 0,-1 0 0,1 0 0,0 0 0,0 1 0,-1-1 0,1 0 0,-1 0 0,1 1 0,-1-1 0,0 1 0,1-1 0,-1 0 0,0 1 0,0-1 0,0 3 0,0 3 0,-1 0 0,1 0 0,-1 0 0,-1 0 0,-2 10 0,-3 4 0,-1 0 0,-1-1 0,-1 0 0,0 0 0,-23 30 0,12-23 0,0-1 0,-2-2 0,-29 26 0,47-46-124,1 1 0,-1-1 0,1 1 0,0 0 0,0 0 0,0 0-1,1 1 1,0-1 0,0 1 0,-4 10 0,1 6-6702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5.5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24575,'2'0'0,"1"1"0,-1 0 0,1 0 0,-1 0 0,0 1 0,1-1 0,-1 0 0,0 1 0,0 0 0,0-1 0,4 5 0,3 2 0,9 6 0,-1 1 0,0 0 0,-1 1 0,-1 1 0,-1 1 0,0 0 0,-1 0 0,-1 2 0,-1-1 0,13 31 0,39 136 0,-42-119 0,29 66 0,-8-43-1365,-22-53-5461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6.4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24575,'0'23'0,"0"19"0,0 13 0,0 4 0,0-3 0,0-6 0,0-5 0,0 1 0,6-1 0,1 2 0,0 0 0,-2-3 0,-1-10-8191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7.3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24575,'6'0'0,"7"0"0,2 6 0,-3 13 0,4 8 0,4 7 0,5 2 0,-3 1 0,-4 0 0,0-6 0,-3-4 0,2-5 0,3-1 0,-1-11 0,-4-11 0,-5-6-8191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54:40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24575,'0'-1'0,"0"0"0,1 0 0,-1 0 0,0 0 0,1-1 0,0 1 0,-1 0 0,1 0 0,-1 0 0,1 0 0,0 1 0,0-1 0,0 0 0,0 0 0,-1 0 0,1 1 0,0-1 0,0 0 0,0 1 0,1-1 0,-1 1 0,0-1 0,0 1 0,1-1 0,35-10 0,-25 8 0,27-7 0,1 2 0,0 2 0,56-2 0,126 8 0,-89 3 0,-63-4 0,199 6 0,-207-1 0,0 3 0,79 19 0,-97-17 0,0-2 0,1-2 0,-1-1 0,50-4 0,-69 1 0,1 1 0,-1 2 0,-1 0 0,42 14 0,9 1 0,-17-11 0,1-1 0,0-4 0,78-5 0,-54 1 0,-9-1 0,90 3 0,-145 2 0,0 0 0,19 7 0,-21-6 0,1 0 0,26 3 0,275-4 0,-164-5 0,-60 2-1365,-68 0-5461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7.7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1 182 24575,'0'-11'0,"6"-4"0,1-5 0,1-5 0,3 3 0,6 4 0,12-1 0,6 4 0,3 4 0,1-3 0,-6 3-8191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8.1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0 157 24575,'6'-6'0,"7"-1"0,7-1 0,6-3 0,5-1 0,2 2 0,7-3 0,2 1 0,0 2 0,4-8 0,0-2 0,-2 3 0,-9 5-8191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8.5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1 311 24575,'6'0'0,"13"-6"0,8-13 0,13-9 0,15-11 0,4 1 0,4 1 0,2 2 0,-4 1 0,-7 5 0,-12 4 0,-14 4-8191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8.9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0 145 24575,'6'-6'0,"13"-13"0,9-9 0,6 0 0,2 5 0,-4 1 0,-9 3-8191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9.2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24575,'0'5'0,"0"31"0,0 21 0,0 17 0,0 13 0,0-2 0,0-5 0,0-10 0,0-11 0,0-21 0,0-18-8191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39.6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24575,'0'6'0,"0"12"0,0 21 0,0 21 0,0 17 0,0 12 0,0 3 0,0 9 0,0-8 0,0-14 0,0-14 0,0-19-8191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0.5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1 369 24575,'-1'-87'0,"3"-102"0,-2 179 0,1 0 0,1 0 0,-1 0 0,6-15 0,-7 23 0,1 1 0,-1-1 0,1 1 0,0 0 0,-1-1 0,1 1 0,0 0 0,0-1 0,-1 1 0,1 0 0,0 0 0,0 0 0,1-1 0,-1 1 0,0 0 0,0 1 0,0-1 0,1 0 0,-1 0 0,0 0 0,1 1 0,-1-1 0,1 1 0,-1-1 0,1 1 0,-1 0 0,1-1 0,-1 1 0,1 0 0,-1 0 0,1 0 0,-1 0 0,1 0 0,-1 1 0,1-1 0,-1 0 0,1 1 0,1 0 0,4 2 0,0 0 0,0 0 0,0 1 0,0 0 0,-1 1 0,11 8 0,35 39 0,-25-24 0,-10-12 0,-2 0 0,0 0 0,21 33 0,-32-42 0,0 0 0,0 0 0,-1 1 0,0-1 0,-1 1 0,1 0 0,-1 0 0,-1 0 0,0 0 0,0 0 0,-1 0 0,1 0 0,-3 13 0,2-19 0,0-1 0,0 1 0,0 0 0,-1 0 0,1 0 0,0-1 0,-1 1 0,0 0 0,1-1 0,-1 1 0,0 0 0,0-1 0,0 1 0,0-1 0,0 1 0,0-1 0,0 1 0,-1-1 0,1 0 0,0 0 0,-1 0 0,1 0 0,-2 1 0,1-1 0,0-1 0,0 1 0,0-1 0,0 0 0,0 0 0,-1 0 0,1 0 0,0 0 0,0-1 0,0 1 0,0 0 0,0-1 0,1 0 0,-1 1 0,0-1 0,0 0 0,0 0 0,0 0 0,1 0 0,-3-2 0,-4-3-273,1 1 0,0-1 0,0-1 0,-7-8 0,-2-6-6553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0.8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152 0 24575,'0'6'0,"0"24"0,-6 31 0,-7 26 0,-13 17 0,-2 7 0,3-4 0,7-15 0,5-16 0,1-22 0,1-20-8191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1.3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 1 24575,'-1'16'0,"-1"0"0,-1 1 0,-8 28 0,2-11 0,0 0 0,5-21 0,1 0 0,0 0 0,1 0 0,0 0 0,1 0 0,0 0 0,1 0 0,0 1 0,1-1 0,4 15 0,-2-16 0,0 0 0,1-1 0,1 1 0,0-1 0,1 0 0,6 11 0,-9-17 0,1-1 0,-1 0 0,1 0 0,0 0 0,0 0 0,0 0 0,0-1 0,0 1 0,1-1 0,0 0 0,-1-1 0,1 1 0,0-1 0,0 0 0,1 0 0,6 1 0,0-2 0,-1 0 0,1 0 0,0-1 0,0-1 0,0 0 0,-1 0 0,1-2 0,-1 1 0,18-7 0,-15 4 0,0-1 0,0 0 0,0-1 0,-1-1 0,0 0 0,0-1 0,11-10 0,-22 17 0,0 0 0,1-1 0,-1 1 0,0 0 0,0-1 0,-1 0 0,1 1 0,-1-1 0,1 0 0,-1 0 0,0 0 0,0 1 0,0-2 0,0 1 0,0-3 0,-1 4 0,0-1 0,0 1 0,0 0 0,0 0 0,-1 0 0,1-1 0,-1 1 0,0 0 0,1 0 0,-1 0 0,0 0 0,0 0 0,0 0 0,-1 0 0,1 1 0,0-1 0,-1 0 0,1 1 0,-1-1 0,1 1 0,-1-1 0,-3-1 0,-2-1 0,1 0 0,-1 1 0,0 0 0,0 0 0,0 1 0,0 0 0,0 0 0,-13-1 0,-64-2 0,68 5 0,-40-1-1365,4 2-5461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1.7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1 194 24575,'0'-6'0,"5"-7"0,8-3 0,13-2 0,8-6 0,4-2 0,-5-5 0,-2-1 0,-7 4-8191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2:0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24575,'1378'0'-1365,"-1342"0"-5461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2.0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 1 24575,'0'11'0,"0"15"0,0 15 0,0 12 0,0 8 0,0 5 0,-6-4 0,-2 1 0,-5-6 0,-6-1 0,-6 1 0,-4-3 0,3-11-8191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2.4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51 24575,'12'0'0,"9"-6"0,12-1 0,7-6 0,2 0 0,-6 1-8191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2.7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0 101 24575,'1'-4'0,"0"0"0,-1 0 0,1 0 0,1 0 0,-1 0 0,1 0 0,-1 0 0,1 1 0,0-1 0,1 0 0,-1 1 0,1-1 0,-1 1 0,1 0 0,5-4 0,-4 2 0,1 1 0,0 0 0,0 1 0,0-1 0,0 1 0,0 0 0,1 0 0,-1 1 0,13-4 0,-17 5 0,0 1 0,1 0 0,-1 0 0,0 0 0,0 0 0,1 0 0,-1 1 0,0-1 0,0 0 0,1 0 0,-1 1 0,0-1 0,0 1 0,0-1 0,0 1 0,0 0 0,0-1 0,1 1 0,-1 0 0,-1 0 0,1-1 0,0 1 0,0 0 0,0 0 0,0 0 0,-1 0 0,1 0 0,0 1 0,-1-1 0,1 0 0,-1 0 0,1 0 0,-1 0 0,0 1 0,1 1 0,1 4 0,-1 1 0,0-1 0,0 1 0,0 12 0,-8 25 0,0 4 0,7-46 0,0 0 0,0 0 0,0 1 0,0-1 0,1 0 0,-1 0 0,1 0 0,0 0 0,0 0 0,0 0 0,2 4 0,-2-6 0,-1 0 0,1 0 0,-1 0 0,1-1 0,0 1 0,-1 0 0,1-1 0,0 1 0,0 0 0,-1-1 0,1 1 0,0-1 0,0 1 0,0-1 0,0 0 0,0 1 0,-1-1 0,1 0 0,0 0 0,0 1 0,0-1 0,0 0 0,1 0 0,1 0 0,0-1 0,-1 1 0,1-1 0,-1 1 0,1-1 0,-1 0 0,1 0 0,3-2 0,4-4 0,0 1 0,18-16 0,-26 19 0,66-55-1365,-37 34-5461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3.5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233 0 24575,'5'7'0,"-1"-1"0,0 1 0,0 0 0,-1 0 0,1 1 0,-2-1 0,1 1 0,-1 0 0,1 9 0,2 3 0,77 361 0,-73-335 0,-1-7 0,3 13 0,-2 0 0,3 89 0,-13-136 0,0 0 0,1 0 0,-2 0 0,1 0 0,0-1 0,-1 1 0,0 0 0,0-1 0,-1 0 0,1 1 0,-1-1 0,0 0 0,0 0 0,0 0 0,0-1 0,-1 1 0,-4 3 0,-9 6 0,0 0 0,-32 17 0,29-19 0,-13 10-273,-1-2 0,0-1 0,-2-2 0,-46 14 0,46-21-6553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4.0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417 1 24575,'-6'0'0,"-13"5"0,-14 20 0,-14 16 0,-16 13 0,3 2 0,7-7 0,5-8 0,12-3 0,7-10 0,7-8-8191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4.4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24575,'6'0'0,"7"0"0,7 0 0,7 6 0,3 8 0,3 6 0,-4 7 0,-2-3 0,-5 2 0,-1-4 0,-3-6-8191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4.7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0 201 24575,'6'0'0,"7"0"0,7 0 0,7 0 0,3 0 0,3 0 0,-4-6 0,-2-1 0,-5-1-8191</inkml:trace>
  <inkml:trace contextRef="#ctx0" brushRef="#br0" timeOffset="1">368 0 24575,'0'17'0,"0"29"0,0 22 0,0 7 0,0-4 0,0-4 0,0 0 0,0-7 0,0-14-8191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5.3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265 1 24575,'-11'6'0,"-10"13"0,-18 15 0,-8 13 0,-2 9 0,8 2 0,10-4 0,11-16 0,14-27 0,14-26 0,6-16 0,6-15 0,5-4 0,5 5 0,-4 6 0,0 8 0,2 11 0,-5 7-8191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5.8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76 24575,'1'0'0,"1"1"0,-1-1 0,0 0 0,1 1 0,-1-1 0,0 1 0,1-1 0,-1 1 0,0-1 0,0 1 0,2 1 0,9 5 0,-5-5 0,0 0 0,1-1 0,-1 1 0,1-1 0,-1-1 0,1 0 0,-1 0 0,1 0 0,-1-1 0,10-1 0,7-4 0,44-14 0,88-45 0,-147 62 0,-9 6 0,-12 10 0,10-12 0,-151 157 0,49-48-1365,82-82-5461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6.4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0 247 24575,'0'-2'0,"1"1"0,-1 0 0,1 0 0,-1-1 0,1 1 0,0 0 0,-1 0 0,1 0 0,0 0 0,0 0 0,0 0 0,0 0 0,0 0 0,0 1 0,0-1 0,0 0 0,0 0 0,1 0 0,28-15 0,-22 12 0,63-29 0,1 4 0,121-32 0,10-3 0,-196 61 0,1 0 0,1 0 0,-1 0 0,0 1 0,1 0 0,16-2 0,-24 4 0,0 0 0,1 0 0,-1 0 0,0 1 0,0-1 0,0 0 0,1 0 0,-1 1 0,0-1 0,0 1 0,0-1 0,0 1 0,0-1 0,0 1 0,0 0 0,0 0 0,0-1 0,0 1 0,1 1 0,-1 0 0,0 0 0,0 0 0,0 0 0,-1 0 0,1 0 0,-1 0 0,1 0 0,-1 0 0,0 0 0,0 0 0,0 0 0,0 1 0,0-1 0,0 0 0,-1 3 0,-1 8 0,-2 0 0,1 1 0,-2-1 0,0-1 0,-8 18 0,-40 60 0,44-76 0,-15 23 0,15-24 0,0 0 0,1 0 0,1 0 0,0 1 0,-6 17 0,13-30 0,-1-1 0,1 1 0,0 0 0,-1-1 0,1 1 0,0 0 0,0-1 0,0 1 0,-1 0 0,1-1 0,0 1 0,0 0 0,0-1 0,0 1 0,0 0 0,0-1 0,0 1 0,0 0 0,1-1 0,-1 1 0,0 0 0,0-1 0,1 1 0,-1 0 0,0-1 0,1 1 0,-1-1 0,0 1 0,1-1 0,-1 1 0,1-1 0,-1 1 0,1-1 0,-1 1 0,1-1 0,0 1 0,2-1 0,-1 0 0,1 0 0,-1 0 0,0 0 0,1-1 0,-1 1 0,0-1 0,0 0 0,1 0 0,-1 1 0,3-3 0,42-21 0,73-50 0,41-44 0,-112 82 0,1-4-1365,-14 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7:41:27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0 538 24575,'7'-5'0,"-1"0"0,1 1 0,0 0 0,0 0 0,1 0 0,12-3 0,14-9 0,0 0 0,1 2 0,1 1 0,-1 2 0,2 2 0,-1 1 0,1 1 0,53-2 0,-13-5 0,-56 8 0,1 2 0,27-2 0,164 7 0,40-3 0,-150-14 0,-66 9 0,57-3 0,-62 9 0,260-18 0,-159 7 0,211 7 0,76-4 0,-110-7 0,-119 10 0,-119-3 0,-1-3 0,0-2 0,108-39 0,-29 9 0,224-48 0,-281 75 0,0 4 0,103-2 0,557 15 0,-322 3 0,-345-5 0,103 5 0,-170 0 0,-1 1 0,0 1 0,0 0 0,0 2 0,-1 0 0,22 12 0,-15-7 0,1-1 0,29 8 0,0-2 0,-1 2 0,-1 3 0,97 55 0,132 110 0,-235-157 0,-28-19 0,-1 1 0,29 24 0,-34-25-124,1 0 0,0-1 0,0-1 0,1 0 0,0-1 0,0-1-1,1 0 1,0-1 0,1 0 0,18 4 0,-10-6-6702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6.8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0 156 24575,'6'0'0,"13"-6"0,15-7 0,1-8 0,6-5 0,8 1 0,1-1 0,-8-1 0,-11 15 0,-11 27 0,-14 22 0,-20 27 0,-13 15 0,-8 4 0,-3-5 0,-1 1 0,6-8 0,8-15-8191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7.2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24575,'6'0'0,"8"0"0,6 0 0,7 0 0,3 0 0,3 6 0,2 1 0,0 0 0,-1-2 0,1-1 0,-1-1 0,-6-2-8191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37:47.5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 24575,'5'0'0,"9"0"0,6 0 0,1 12 0,-4 20 0,-5 16 0,-4 7 0,-3-2 0,-3 2 0,-8 3 0,-2-2 0,0-6 0,1-5 0,-3-10 0,-1-12-8191</inkml:trace>
  <inkml:trace contextRef="#ctx0" brushRef="#br0" timeOffset="1">101 183 24575,'6'0'0,"7"-11"0,13-10 0,2-12 0,2-1 0,-5 0 0,1 5 0,-6 8-8191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40:56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24575,'-1'13'0,"0"-1"0,0 1 0,-2 0 0,1-1 0,-2 1 0,-5 14 0,-36 71 0,-2 3 0,35-69 0,1 1 0,2 0 0,1 0 0,2 1 0,1 0 0,0 35 0,5 605 0,2-246 0,-2 140 0,2-544 0,1 0 0,1 0 0,2 0 0,0-1 0,1 0 0,15 31 0,6 24 0,-5-10 0,33 66 0,-54-131 0,-1-1 0,0 1 0,0 0 0,0-1 0,0 1 0,0 0 0,0 0 0,-1-1 0,1 1 0,-1 0 0,0 0 0,0 0 0,0 5 0,0-8-22,-1 1 1,1-1-1,0 0 0,-1 1 0,1-1 1,0 0-1,-1 1 0,1-1 0,0 0 1,-1 0-1,1 1 0,-1-1 0,1 0 0,0 0 1,-1 0-1,1 1 0,-1-1 0,1 0 1,-1 0-1,1 0 0,-1 0 0,1 0 1,-1 0-1,1 0 0,-1 0 0,1 0 0,0 0 1,-1 0-1,1-1 0,-1 1 0,1 0 1,-1 0-1,1 0 0,-1 0 0,1-1 1,0 1-1,-1 0 0,1 0 0,-1-1 0,1 1 1,0 0-1,-1-1 0,1 1 0,0-1 1,0 1-1,-1-1 0,0 1-320,-14-13-6484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41:10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24575,'0'-1'0,"0"1"0,0-1 0,0 0 0,1 0 0,-1 0 0,0 0 0,1 0 0,-1 0 0,1 1 0,-1-1 0,1 0 0,0 0 0,-1 1 0,1-1 0,0 0 0,-1 1 0,1-1 0,0 1 0,0-1 0,-1 1 0,1-1 0,0 1 0,0 0 0,0-1 0,0 1 0,0 0 0,0-1 0,31-5 0,-27 5 0,44-3 0,0 1 0,-1 2 0,1 3 0,0 2 0,-1 1 0,87 23 0,-83-17 0,-1-3 0,1-2 0,0-2 0,65-3 0,383-3 0,-477 1 0,0-2 0,0-1 0,0 0 0,42-16 0,-34 10 0,47-8 0,5 0 0,-57 11 0,0 1 0,42-3 0,-13 3 0,62-13 0,-91 14 0,38-11 0,-43 10 0,0 1 0,42-4 0,203 7 208,-132 4-1781,-105-2-5253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41:12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24575,'1113'0'0,"-1070"-2"0,73-13 0,14-2 0,255 15 0,-198 4 0,313-2-1365,-471 0-5461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41:21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3649 24575,'1'1'0,"-1"1"0,0-1 0,1 0 0,-1 0 0,1 0 0,0 0 0,-1 1 0,1-1 0,0 0 0,0 0 0,0 0 0,0 0 0,0-1 0,0 1 0,0 0 0,0 0 0,0-1 0,0 1 0,0 0 0,0-1 0,0 1 0,1-1 0,-1 1 0,0-1 0,0 0 0,3 1 0,36 4 0,-35-5 0,-1 0 0,0-1 0,1 0 0,-1 1 0,0-2 0,0 1 0,1 0 0,-1-1 0,0 0 0,0 0 0,0 0 0,-1 0 0,1-1 0,-1 1 0,1-1 0,-1 0 0,0 0 0,0-1 0,0 1 0,4-6 0,3-6 0,-1-1 0,0 0 0,11-32 0,85-299 0,-64 194 0,29-74 0,18-67 0,-68 211 0,16-137 0,-17-64 0,-9 102 0,6-671 0,-17 599 0,2 223 0,1 1 0,2 0 0,12-46 0,34-88 0,-11 38 0,-35 113 43,0 1 0,1 0-1,0-1 1,0 2 0,2-1-1,-1 1 1,11-13 0,-12 17-175,1 1 1,-1 0 0,2 0-1,-1 1 1,0 0 0,1 0 0,0 0-1,1 1 1,-1 0 0,0 1 0,1-1-1,10-2 1,12-1-6695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41:23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0 596 24575,'135'1'0,"96"-1"0,-166-3 0,98-17 0,-117 12 0,1-2 0,-2-2 0,1-2 0,63-29 0,-101 39 0,0-1 0,-1 0 0,0 0 0,0 0 0,0-1 0,-1 0 0,0 0 0,0-1 0,0 1 0,-1-1 0,0-1 0,0 1 0,-1-1 0,0 0 0,-1 1 0,1-2 0,1-8 0,1-5 0,-2-1 0,0 0 0,-2 0 0,0-1 0,-3-27 0,1 34 0,-1 8 0,1 0 0,0-1 0,3-17 0,-3 25 0,1-1 0,0 0 0,0 1 0,0-1 0,0 1 0,0-1 0,0 1 0,1-1 0,-1 1 0,1 0 0,0 0 0,0 0 0,0 0 0,0 0 0,0 0 0,0 0 0,0 1 0,3-2 0,3-1 0,0 0 0,1 1 0,-1 1 0,1-1 0,0 1 0,0 1 0,-1-1 0,1 1 0,0 1 0,0 0 0,0 0 0,0 1 0,0 0 0,0 1 0,0 0 0,16 5 0,-1 2 0,1 1 0,-2 1 0,1 1 0,33 23 0,-41-24 0,-6-6 0,-1 1 0,-1 0 0,1 1 0,-1-1 0,0 2 0,0-1 0,9 14 0,-15-14 0,-9-8 0,-10-12 0,11 7 34,1-1 1,0 0-1,0 0 0,1 0 0,0 0 0,0-1 0,1 0 0,-1 0 0,-2-14 1,1 2-604,2-1 0,-3-38 0,6 28-6257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41:24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24575,'6'5'0,"7"2"0,1 6 0,5 6 0,10 11 0,5 18 0,4 6 0,0 0 0,-6-4 0,-8-5 0,-9-3 0,-6-5 0,-12-8 0,-9-3 0,-10 0 0,-6-5 0,-4-6 0,3-5-8191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41:25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24575,'9'1'0,"0"0"0,0 1 0,0 0 0,0 1 0,-1-1 0,12 7 0,1-1 0,14 4 0,0 3 0,0 1 0,-2 2 0,53 36 0,-37-22 0,-30-22 0,29 25 0,-43-31 0,0 1 0,-1-1 0,1 1 0,-1 0 0,0 0 0,0 1 0,-1-1 0,0 1 0,0 0 0,3 6 0,0 9 0,0 0 0,-2 1 0,0-1 0,0 28 0,-2 91 0,-3-130 0,2-4 0,-1 0 0,0 0 0,-1 0 0,0 0 0,0 0 0,0 0 0,0-1 0,-1 1 0,0 0 0,0-1 0,-1 0 0,1 1 0,-1-1 0,0 0 0,-1 0 0,1 0 0,-1-1 0,0 1 0,0-1 0,0 0 0,-7 5 0,0 0-114,1 1 1,-1 1-1,2 0 0,0 1 0,0-1 1,1 2-1,0-1 0,1 1 0,1 0 1,0 1-1,-5 15 0,4-6-6712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7:41:2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1 438 24575,'42'0'0,"1"-2"0,0-2 0,-1-2 0,0-1 0,0-3 0,-1-1 0,54-23 0,-28 7 0,344-131 0,-325 131 0,1 3 0,172-23 0,-240 45 0,511-61 0,-405 51 0,235 8 0,-180 8 0,721-4 0,-876 0 0,-1 2 0,-1 2 0,1 0 0,35 10 0,90 40 0,-90-31 0,-23-7 0,-1 2 0,-1 1 0,61 46 0,-81-55 0,40 34-1365,-28-21-5461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41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 24575,'1'57'0,"12"93"0,10 131 0,-23 1 0,-2-138 0,0-47 0,-4 0 0,-27 136 0,8-47 0,-7 33 0,28-202 0,-68 322 0,59-257 0,4 1 0,1 98 0,6-154 0,0 1 0,-10 44 0,-3 30 0,12-47 0,6 89 0,-3-141 0,1 0 0,-1 0 0,1 0 0,0 0 0,0 0 0,0 0 0,0 0 0,1 0 0,-1 0 0,1-1 0,-1 1 0,1 0 0,0-1 0,0 1 0,1-1 0,-1 0 0,0 0 0,1 0 0,-1 0 0,1 0 0,0 0 0,-1-1 0,1 1 0,0-1 0,0 0 0,0 0 0,5 1 0,7 1 0,0 0 0,0-2 0,-1 0 0,26-1 0,-23 0 0,0 0 24,5 1-223,-1-1 1,0-1-1,0-1 1,1-1 0,-1-1-1,39-12 1,-27 1-6628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41:37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24575,'3'1'0,"1"1"0,-1-1 0,0 0 0,0 1 0,0 0 0,0-1 0,0 1 0,0 0 0,0 1 0,0-1 0,-1 0 0,1 1 0,-1 0 0,3 4 0,5 4 0,2-1 0,1-1 0,0 0 0,0 0 0,0-1 0,1-1 0,19 7 0,-16-7 0,0 1 0,0 1 0,24 17 0,-35-20 0,0-1 0,0 1 0,-1 0 0,0 1 0,0-1 0,-1 1 0,1 0 0,-1 0 0,-1 0 0,0 1 0,5 14 0,-6-17 0,-1 0 0,0 1 0,0-1 0,0 1 0,0-1 0,-1 1 0,0-1 0,0 1 0,-1 0 0,1-1 0,-1 1 0,-1-1 0,1 0 0,-1 1 0,1-1 0,-2 0 0,-4 9 0,5-11-62,0 0 0,0-1 0,-1 1 0,1-1 0,-1 1 0,0-1 0,1 0 0,-1 0 0,0 0 0,0-1 0,0 1 0,-1-1-1,1 1 1,0-1 0,0 0 0,-1 0 0,1-1 0,-1 1 0,1-1 0,-1 0 0,-5 0 0,-18-3-6764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41:3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24575,'0'-1'0,"0"0"0,1 1 0,-1-1 0,0 0 0,1 1 0,-1-1 0,0 0 0,1 0 0,-1 1 0,1-1 0,-1 1 0,1-1 0,-1 0 0,1 1 0,-1-1 0,1 1 0,0-1 0,-1 1 0,1 0 0,0-1 0,-1 1 0,1 0 0,0-1 0,0 1 0,-1 0 0,2 0 0,26-6 0,-23 5 0,108-9 0,197 6 0,-212 11 0,110 22 0,-59-6 0,66 8 0,-146-23 0,1-2 0,111-7 0,-70-1 0,625 2 0,-690 2 0,71 13 0,25 2 0,-83-16 0,-11 0 0,72 11 0,-53-2 0,95 2 0,68-13 0,-83-1 0,84 2-1365,-203 0-5461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2:33:4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24575,'39'-2'0,"49"-7"0,-3-1 0,472-49 0,-496 51 0,38-1 0,118 4 0,-2-11 0,-75 3 0,-47 10 0,-53 3 0,1-1 0,62-12 0,-39 3-72,-1 4-1,1 2 1,73 4 0,-69 1-1004,-39-1-5750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58:15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3844 3 24575,'3'0'0,"0"1"0,0 0 0,0 0 0,0 1 0,0-1 0,-1 1 0,1-1 0,0 1 0,-1 0 0,1 0 0,-1 0 0,0 0 0,3 4 0,13 8 0,-10-9 0,1-1 0,-1 0 0,1 0 0,0-1 0,0 0 0,0-1 0,0 0 0,18 2 0,9-2 0,35-3 0,-32 0 0,27 0 0,-58 0 0,-44 1 0,-443 0 0,459-1 0,0-2 0,0 1 0,-27-9 0,24 5 0,1 2 0,-28-3 0,-341 5 0,199 4 0,-1396-2 0,1512-3 0,-100-15 0,49 6 0,-210 8 0,196 6 0,-306-1-1365,421-1-5461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58:18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24575,'1270'0'0,"-1226"-2"0,69-12 0,0-1 0,313 10 0,-245 7 0,1074-2-1365,-1187 0-5461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58:4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24575,'0'5'0,"0"8"0,6 2 0,2 4 0,5-2 0,1 3 0,3-3 0,4-4 0,0-4-8191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58:47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24575,'48'0'0,"10"-1"0,0 2 0,72 12 0,-55-2 0,105 2 0,78-14 0,-105-1 0,1785 1 0,-991 2 0,-905-4 0,0-1 0,-1-2 0,45-13 0,14-2 0,-55 14-1365,-8 2-5461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58:52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24575,'49'3'0,"50"7"0,13 3 0,444 8 0,-182-1 0,-249-4 0,-71-8 0,60 1 0,652-8 0,-360-3 0,1826 2 0,-2215-1 0,0-1 0,1 0 0,24-8 0,28-4 0,-58 13-455,0-1 0,20-5 0,-11-1-6371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58:54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733 0 24575,'-700'0'-1365,"667"0"-5461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4:41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756 105 24575,'909'0'0,"-1218"1"0,-353-3 0,525-5 0,0-6 0,-186-41 0,266 39-1365,18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2:38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24575,'0'5'0,"5"2"0,8 0 0,8-1 0,5-2 0,4-1 0,-3-2-8191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58:55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24575,'2'0'0,"-1"0"0,0 1 0,0-1 0,1 0 0,-1 1 0,0-1 0,0 1 0,1-1 0,-1 1 0,0 0 0,0-1 0,1 2 0,10 4 0,6 0 0,1-2 0,0 0 0,0-1 0,0-1 0,1-1 0,26-1 0,-9 0 0,1060 3-677,-567-5 455,-314 3 445,224-3 453,-299-10-676,208-44 0,-86 10 0,-21 1 0,-209 40-341,0 2 0,0 0-1,42 4 1,-48-1-6485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58:5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24575,'8'1'0,"1"0"0,0 0 0,-1 1 0,13 4 0,19 4 0,364 47 0,-307-44 0,109 0 0,104-14 0,-121-1 0,3921 2 0,-3287 0-1365,-795 0-5461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59:54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24575,'575'-20'0,"-486"15"0,230-26 0,-247 23 0,0 2 0,108 6 0,-79 2 0,275-14 0,286-8 0,-523 20 0,-125 0 0,-1 0 0,1 1 0,-1 0 0,1 1 0,-1 1 0,0 0 0,0 0 0,0 2 0,0 0 0,-1 0 0,0 1 0,0 0 0,0 1 0,-1 1 0,0 0 0,0 0 0,10 12 0,-16-16 0,0 0 0,0 0 0,0 0 0,1-1 0,-1 1 0,1-1 0,0-1 0,0 1 0,9 2 0,6 0 0,33 4 0,-5-1 0,-2 1 0,0-3 0,51 0 0,97-7 0,-73-1 0,-13 0 0,142 5 0,-151 13 0,-68-10 0,41 4 0,74-8 0,-92-3 0,0 2 0,67 10 0,39 9 0,-133-19 0,-1-1 0,0-2 0,53-9 0,-35 2 0,63-16 0,-91 19-455,1 2 0,28-4 0,-20 5-6371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5:59:58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24575,'0'-1'0,"0"1"0,0-1 0,0 0 0,0 1 0,1-1 0,-1 0 0,0 1 0,1-1 0,-1 1 0,0-1 0,1 0 0,-1 1 0,1-1 0,-1 1 0,1-1 0,-1 1 0,1 0 0,-1-1 0,1 1 0,-1-1 0,1 1 0,0 0 0,-1-1 0,2 1 0,21-7 0,-17 6 0,56-13 0,-1 3 0,77-3 0,127 6 0,-263 8 0,162 2 0,100-3 0,-170-14 0,9 0 0,78 10 0,-93 4 0,124-16 0,-18-19-1365,-153 29-5461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0:0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 24575,'13'-5'0,"0"1"0,-1 0 0,2 1 0,-1 0 0,0 1 0,24-1 0,2 0 0,37-7 0,190-18 0,-113 11 0,2-1 0,-129 15 0,-1 0 0,27-8 0,-26 5 0,48-5 0,239 9 0,-158 4 0,-117-4 0,70-13 0,11 0 0,-94 13 0,-1 1 0,0 1 0,1 1 0,-1 1 0,42 9 0,1 6 0,-38-11 0,54 20 0,39 24 0,-102-43 0,0 0 0,1-2 0,35 4 0,-1 1 0,64 6 0,5 1 0,19 3 0,-36-7 0,80 27 0,-126-32 0,0-2 0,0-3 0,63-5 0,-40 1 0,457-1-1365,-513 2-5461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0:04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24575,'13'-1'0,"-1"0"0,1-1 0,-1-1 0,0 0 0,18-7 0,11-3 0,286-46 0,6 29 0,363 17 0,-569 14 0,-73 1 0,61 12 0,9 0 0,-108-13 0,20 1 0,1 1 0,-1 2 0,0 1 0,39 13 0,-42-9 0,0-2 0,0-1 0,1-2 0,43 2 0,138-7 0,-98-3 0,1699 3 0,-1774-2 0,0-2 0,79-17 0,-89 11-1365,-9 1-5461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0:1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24575,'0'-1'0,"0"-1"0,1 1 0,-1 0 0,1 0 0,-1 0 0,1-1 0,-1 1 0,1 0 0,0 0 0,0 0 0,-1 0 0,1 0 0,0 0 0,0 0 0,0 1 0,0-1 0,0 0 0,0 0 0,0 1 0,0-1 0,1 1 0,-1-1 0,0 1 0,0-1 0,0 1 0,1 0 0,1-1 0,40-6 0,-43 7 0,695-39 0,1166 41 0,-1184-2 0,-386-17 0,-54 2 0,450 12 0,-356 5 0,29-2 0,-327-2 63,0-1 0,0-2 0,-1-2 0,36-11 0,-26 7-903,59-9 0,-72 17-5986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0:13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24575,'10'-3'0,"-1"-1"0,1 2 0,0-1 0,0 1 0,0 1 0,18-1 0,-9 0 0,646-13 0,-479 16 0,1139 0 0,-1273 2 0,65 10 0,27 3 0,-50-14 0,119 10 0,-168-5 0,188 27 0,-171-26 0,-1-2 0,101-6 0,-97-1 0,1 2 0,67 10 0,45 7 0,-117-13 0,49 11 0,-71-9 0,60 3 0,419-9 0,-243-3 0,-201 3 0,92-3 0,-148 0 111,1-2 0,20-6 0,23-4-1809,-37 11-5128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0:15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24575,'1184'0'0,"-852"18"0,-130-3 0,208-12 0,-220-5 0,832 2 0,-975 2 0,65 12 0,29 1 0,416-12 0,-291-5 0,744 2-1365,-954 0-5461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1:04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24575,'14'1'0,"1"1"0,-1 0 0,0 1 0,17 5 0,10 3 0,265 58 0,-255-54 0,-34-9 0,1-1 0,0-1 0,23 3 0,268-3 0,-177-6 0,2314 1 0,-1267 1 0,-1154-1 0,0-2 0,43-9 0,15-2 0,9-4 336,-64 12-1187,52-6 1,-53 11-5976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2:51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207 542 24575,'-2'-1'0,"0"1"0,-1-1 0,1 1 0,0-1 0,-1 0 0,1 0 0,0 0 0,0 0 0,0-1 0,0 1 0,-4-3 0,-22-22 0,22 20 0,-39-31 0,32 27 0,-1-1 0,-16-18 0,26 24 0,0 0 0,1 0 0,-1 0 0,1-1 0,0 1 0,0-1 0,1 0 0,-1 0 0,2 1 0,-3-11 0,0-12 0,2-1 0,1 1 0,4-39 0,-1 20 0,-2 40 0,0 0 0,1 0 0,0 1 0,0-1 0,0 0 0,1 1 0,0-1 0,0 1 0,1 0 0,0 0 0,4-8 0,-3 10 0,-1 0 0,0 1 0,1-1 0,-1 1 0,1 0 0,0-1 0,0 2 0,1-1 0,-1 0 0,1 1 0,-1 0 0,1 0 0,0 0 0,-1 1 0,11-2 0,12-1 0,1 1 0,0 2 0,49 3 0,-32 0 0,-35-1 0,0-1 0,0 2 0,0-1 0,0 1 0,0 1 0,-1 0 0,1 0 0,-1 1 0,0 0 0,0 1 0,0 0 0,11 8 0,-14-8 0,0 0 0,0 1 0,-1-1 0,0 1 0,0 0 0,-1 0 0,0 0 0,0 1 0,0 0 0,-1 0 0,0 0 0,0 0 0,0 0 0,-1 0 0,-1 1 0,3 14 0,-3-12 0,-1 0 0,0 0 0,-1 1 0,0-1 0,-1 0 0,0 0 0,0 0 0,-6 15 0,5-18 0,0 0 0,0-1 0,-1 1 0,1-1 0,-2 0 0,1 0 0,-1 0 0,1-1 0,-1 1 0,-1-1 0,1 0 0,-12 7 0,-11 5 0,0 2 0,-38 34 0,57-46-97,0-1-1,0 0 1,0 0-1,-1-1 1,1-1-1,-1 1 1,0-2-1,-1 1 1,1-1-1,-1-1 1,1 0-1,-1 0 0,-21-1 1,0 1-6729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1:0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24575,'0'-1'0,"1"0"0,-1 0 0,0 0 0,1 0 0,-1 0 0,1 0 0,-1 0 0,1 0 0,-1 0 0,1 0 0,-1 0 0,1 1 0,0-1 0,0 0 0,0 0 0,-1 1 0,1-1 0,0 0 0,0 1 0,0-1 0,0 1 0,0 0 0,0-1 0,0 1 0,0-1 0,0 1 0,2 0 0,35-6 0,-31 5 0,401-9 0,-283 12 0,1787-1 0,-1108-1 0,-788 1 0,-1 1 0,0 0 0,0 2 0,0-1 0,0 2 0,24 10 0,-20-7 0,1-1 0,39 8 0,-26-11 0,-1-2 0,38-3 0,29 2 0,-82 1 0,1 1 0,20 7 0,26 4 0,25 4 0,-64-12 0,0-1 0,34 3 0,-20-6 0,-17-2 0,0 1 0,0 2 0,26 5 0,-16-1 0,1-1 0,60 2 0,69-9 0,-67 0 0,97 0-1365,-158 2-5461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1:11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24575,'0'-5'0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1:12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24575,'557'-17'0,"-92"1"0,920 13 0,-722 5 0,18-2-1365,-637 0-5461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1:15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24575,'4631'0'0,"-4470"0"-1365,-134 0-5461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1:18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24575,'449'16'30,"-87"-1"-185,754-11-416,-890-4 518,67 17 470,-41-1-85,657-14-332,-453-3 0,-383 5 0,138 25 0,-156-19 0,14 2 0,31 6 0,191 10 0,315-29 0,-190-1 0,-396 2-455,1-1 0,26-4 0,-19-2-6371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1:2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24575,'4'5'0,"2"0"0,-1-1 0,0 1 0,1-1 0,0-1 0,0 1 0,0-1 0,0 0 0,8 2 0,5 1 0,37 5 0,-28-6 0,561 83 0,-303-50 0,104 7-361,651-9 0,270-40 922,-736 6-400,614-2-1526,-1160 0-5461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1:21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24575,'106'0'0,"570"13"0,113 6-685,-99-4 127,573 4 1801,-1239-17-1243,0 0 0,33 8 0,15 1 0,373-2 0,-281-11 0,-133 2 0,291-12 0,-66-7-1365,-209 17-5461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1:24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24575,'35'9'0,"0"-2"0,0-1 0,1-2 0,69-1 0,-55-1 0,908 3 0,-537-7 0,651 2 0,-1032-2 0,67-12 0,8-1 0,180 11 0,-221 4 0,-41 3 0,0 0 0,53 13 0,-37-5 0,11 2 0,-26-5 0,52 5 0,-63-11 0,107 12 0,-77-6 0,0-3 0,71-2 0,15 1 0,-45 11 0,-1-1 0,179-10-97,-196-4-1171,-48-1-5558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1:26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24575,'1'8'0,"0"1"0,0-1 0,1 1 0,0-1 0,1 0 0,0 0 0,0 0 0,5 9 0,3 7 0,35 83 0,4-1 0,5-3 0,5-3 0,130 167 0,-165-238 0,1-1 0,1-1 0,2-2 0,0 0 0,2-2 0,46 26 0,-53-36 0,2-1 0,-1 0 0,2-3 0,-1 0 0,1-1 0,1-2 0,-1 0 0,1-2 0,36 0 0,-14-3 0,-19-2 0,-1 2 0,0 0 0,1 2 0,-1 2 0,43 11 0,-11 7 0,-41-14 0,1-1 0,0-1 0,1-1 0,-1-1 0,25 3 0,-30-7-170,0 0-1,-1-1 0,1-1 1,0 0-1,-1-1 0,1-1 1,16-6-1,-11 2-6655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01:28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 24575,'-6'5'0,"-2"9"0,-4 6 0,-7 7 0,-6 3 0,2 9 0,-1 8 0,3 3 0,6 4 0,5-2 0,4-4 0,4-4 0,7-10 0,9-11 0,1-8-8191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47:12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24575,'1646'0'0,"-1209"-34"0,-78 2 0,-139 30 0,24 0 0,-79-13 0,43-2 0,662 17 252,-373 1-1869,-468-1-5209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9T08:14:1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1 794 24575,'4'-2'0,"0"-1"0,0 1 0,0-1 0,-1 0 0,1 0 0,-1-1 0,0 1 0,1-1 0,4-7 0,8-7 0,49-47 0,-50 49 0,0 0 0,1 0 0,0 2 0,1 0 0,29-17 0,-6 9 0,391-198 0,-361 189 0,1 3 0,114-29 0,222-19 0,-288 55 0,14 4 0,176 0 0,-61 6 0,-171 6 0,20-2 0,101-19 0,-97 12 0,2 4 0,198 7 0,-154 4 0,-126 0 0,0 1 0,-1 0 0,1 2 0,0 0 0,31 12 0,96 47 0,-84-34 0,-36-14 0,-1 0 0,-1 2 0,44 36 0,-48-35 0,0-1 0,1-1 0,1-1 0,0-1 0,30 13 0,-14-12 0,0 3 0,-2 1 0,0 2 0,37 27 0,-49-31 0,45 22 0,-51-30 0,0 2 0,-1 0 0,0 1 0,-1 1 0,18 17 0,-25-18-227,1-1-1,1 0 1,0-1-1,0 0 1,27 14-1,-18-15-6598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2:45:27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24575,'0'-1'0,"0"0"0,0 0 0,0 0 0,0 0 0,1 1 0,-1-1 0,0 0 0,1 0 0,-1 0 0,1 0 0,-1 0 0,1 1 0,-1-1 0,1 0 0,0 1 0,-1-1 0,1 0 0,0 1 0,-1-1 0,1 1 0,0-1 0,0 1 0,0-1 0,-1 1 0,1-1 0,2 1 0,25-7 0,-26 7 0,428-57 0,7 38 0,21 21 0,-433-4 0,-1 0 0,42-10 0,26-3 0,312 9 0,-229 9 0,-142-4 0,111 5 0,-121-2 0,1 2 0,0 0 0,-1 1 0,24 9 0,-41-11 0,32 11 0,-1-1 0,2-2 0,-1-2 0,64 8 0,125-12 0,53 5 0,-204-3 0,162 19 0,-123-13 0,143-3 0,-153-9 0,201 27 0,-225-13 0,1-4 0,125 1 0,118-15-1365,-290 3-5461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4T02:52:35.8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0,'18'1,"-1"1,34 7,-12-2,661 67,-232-64,252 14,-690-21,49 13,14 3,-6-2,-62-11,-1-1,40 3,62-5,107 7,273 10,-449-20,554-1,-585 0,-1-2,40-8,17-3,-35 7,-1-3,-1-2,49-19,-40 9,-33 13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4T03:04:21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0 135,'0'-1,"1"0,-1 0,0 0,1-1,-1 1,1 0,-1 0,1 0,0 0,-1 0,1 0,0 0,0 0,-1 0,1 1,0-1,0 0,0 0,0 1,0-1,0 1,1-1,-1 1,0-1,0 1,3-1,34-6,-35 6,73-4,92 4,41-2,302-24,-78 28,676 12,-27 7,2-20,-431-1,-327-22,-295 20,51-6,333-23,-198 32,218-12,-20-9,1 21,-171 2,3701-2,-3312 48,-155-3,-251-37,85 5,-124-3,142 13,284 0,-147-14,-102 12,-156 5,228 24,21 1,-404-47,644 33,-225-1,-223-12,-99-11,257 13,-374-25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7T04:37:36.3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366 201,'-4'-1,"0"0,1 0,-1 0,0-1,1 1,-1-1,-4-4,-4 0,-16-10,-34-25,44 28,0 0,-1 1,-1 1,-39-15,-24-3,82 29,1 0,-1-1,0 1,1 0,-1 0,1 0,-1 0,1 0,-1-1,1 1,-1 0,1 0,0-1,-1 1,1 0,-1-1,1 1,0 0,-1-1,1 1,0-1,-1 1,1-1,0 1,0-1,-1 1,1-1,0 1,0-1,0 1,-1-1,17-5,29 4,-5 6,44 9,31 3,-98-14,0 0,-1 1,22 6,-17-2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4:43:1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735 1 24575,'-8'1'0,"0"1"0,0 0 0,1 0 0,-1 1 0,1 0 0,0 1 0,0-1 0,0 1 0,-10 9 0,4-5 0,-9 8 0,0 0 0,1 2 0,1 1 0,1 0 0,0 2 0,2 0 0,0 1 0,1 0 0,2 1 0,0 1 0,1 1 0,2 0 0,1 0 0,0 1 0,-9 45 0,-10 95 0,23-108 0,2 107 0,-3 31 0,-19 258 0,22-325 0,-1-15 0,-5-1 0,-5 0 0,-5-1 0,-48 151 0,40-168 0,-17 108 0,0 97 0,41-272 0,-18 205 0,16-149 0,-7 34 0,-2 30 0,13 432 0,36-235 0,-30-326 0,1 0 0,0 0 0,1-1 0,12 23 0,-7-15 0,10 33 0,2 30 245,29 95-1855,-42-157-5216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4:43:30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24575,'0'-1'0,"0"0"0,1 0 0,-1 0 0,0 0 0,1 0 0,-1 1 0,1-1 0,-1 0 0,1 0 0,-1 0 0,1 0 0,-1 0 0,1 1 0,0-1 0,-1 0 0,1 1 0,0-1 0,0 0 0,0 1 0,0-1 0,-1 1 0,1-1 0,0 1 0,0 0 0,0-1 0,0 1 0,2 0 0,31-7 0,-28 7 0,105-9 0,146 8 0,-137 3 0,2349-1 0,-1307-2 0,-1132 0 0,0-2 0,36-9 0,36-3 0,365 10 0,-266 7 0,874-2-1365,-1047 0-5461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4:44:5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24575,'-5'7'0,"-1"0"0,2 1 0,-1 0 0,1 0 0,0 1 0,1-1 0,-5 18 0,4-11 0,-4 12 0,2 1 0,-4 30 0,7-33 0,-2 0 0,0 0 0,-10 26 0,6-26 0,1 0 0,2 1 0,-7 47 0,9-23 0,3 52 0,1-54 0,1 14 0,13 105 0,-7-116 249,-5-29-787,2 0 0,9 35 0,-4-35-6288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4:44:53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24575,'1'2'0,"-1"0"0,1 0 0,0 0 0,-1 0 0,1 0 0,0-1 0,0 1 0,0 0 0,0 0 0,1-1 0,-1 1 0,2 2 0,3 3 0,49 64 0,24 34 0,-68-87 0,0 0 0,-1 0 0,-1 1 0,8 27 0,-9-16 0,-1 0 0,-1 0 0,-2 1 0,1 35 0,-9 125 0,0-91 0,5-43 0,0-39 0,-1 1 0,0 0 0,-1-1 0,-1 1 0,-1-1 0,0 1 0,-10 26 0,8-32-151,-2 0-1,1-1 0,-1 1 0,-1-2 1,0 1-1,-1-1 0,0 0 1,-15 13-1,-1-3-6674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4:43:20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0 24575,'-4'1'0,"0"-1"0,0 1 0,1 0 0,-1 0 0,0 0 0,1 0 0,-1 1 0,1 0 0,0-1 0,-1 1 0,1 0 0,0 1 0,0-1 0,0 0 0,0 1 0,1 0 0,-4 4 0,-3 4 0,1 0 0,0 0 0,-8 18 0,-11 25 0,2 1 0,-20 69 0,35-88 0,1 0 0,2 1 0,1 0 0,-1 68 0,8-75 0,-1 34 0,-10 78 0,-11 156 0,22 4 0,0-112 0,-1 338 0,1-507 0,1 0 0,1 0 0,1-1 0,0 0 0,2 1 0,13 32 0,23 65 0,12 35 0,-9-42 261,46 105-1887,-74-178-5200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0:29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6487 24575,'877'-1'-391,"1087"3"-1652,-898 53 706,-7 53 617,-37-4-179,-707-72 5329,-106-6-3950,258 67 0,292 95-480,-559-145-275,3-10-1,253 11 1,605-29-1598,-413-13-96,-579-1 1917,2061 22 4772,-1339-40-5243,-91 1 73,-623 16 455,-18 1 31,1-2-1,-1-3 0,73-14 0,-128 18-5,1-1-1,-1 0 1,0 0-1,1-1 1,-1 1-1,0-1 1,0 0-1,0 0 1,0 0 0,0-1-1,0 1 1,0-1-1,-1 0 1,0 0-1,1 0 1,-1-1-1,0 1 1,-1-1-1,1 0 1,-1 0-1,1 0 1,-1 0 0,0 0-1,-1 0 1,1 0-1,-1-1 1,2-5-1,0-14-29,-1-1 0,-1-29 0,1-20 0,36-260 0,5-67 0,-32-449 0,-14 534 0,4-95 0,-3-369 0,-23 366 0,19 331 0,-28-375 0,-14 23 0,-26 4 0,-4 84 0,63 284 0,-55-171 0,23 88 0,1-3 0,-24-87 0,-9 1 0,6 22 0,70 203 0,0-1 0,-1 1 0,-1 0 0,1 0 0,-2 1 0,-9-15 0,-3 1 0,-24-23 0,-8-8 0,42 44 0,-1 1 0,1 0 0,-2 1 0,1 0 0,-1 1 0,-1 0 0,1 0 0,-1 1 0,0 0 0,0 1 0,-1 1 0,-23-7 0,-21-2 0,-1 2 0,-64-4 0,72 10 0,-337-17 0,-5 25 0,390-3 0,-885 27-1881,400-21-858,-387 9 646,-789 33-360,2-46 1969,1356-10 466,-306-39 537,210-16 4123,348 55-3213,0 3 0,-93 3 0,100 3-1209,-496 42-849,425-29 444,-1182 69 22,1191-84 163,-57 1 0,133 2 216,1 3 0,-1 0 1,-43 14-1,30-7-104,-282 63-112,-51 13 0,20-4 0,343-81 0,0 0 0,-1 0 0,1 1 0,-21 9 0,31-11 0,-1 1 0,0-1 0,1 1 0,0 1 0,0-1 0,0 0 0,0 1 0,0 0 0,1 0 0,0 0 0,0 0 0,0 1 0,-3 5 0,-230 389 0,-111 66 0,-2 3 0,279-367 0,-163 264 0,138-169 0,77-153 0,2 2 0,-15 73 0,-67 410 0,32-165 0,-65 474 0,83-496 0,-16 179 0,44 4 0,21-423-1365,-1-74-5461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4:43:2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24575,'108'3'0,"164"25"0,76 5 0,-11-2 0,-257-17 0,-30-5 0,53 4 0,440-9 0,-314-6 0,-176 4 0,72 12 0,26 3 0,413-14 0,-289-5 0,2739 2-1365,-2986 0-5461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4:44:45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24575,'643'0'0,"-407"-17"0,-136 8 0,305-43 0,-17 2 0,-325 45 0,-33 4 0,1-2 0,-1 0 0,0-3 0,34-9 0,-25 4 0,0 1 0,1 2 0,0 2 0,0 1 0,1 3 0,43 2 0,-83 0 0,477 15 0,262 4-353,140 11-109,-623 7 462,-205-25 0,-1 2 0,94 40 0,-125-46 120,1-2-1,-1 0 0,1-2 0,1 0 1,27 1-1,-5 0-20,107 8-99,187-7 0,24-1 0,457 24 0,-762-29 0,87 12 0,130 10 0,1-22 0,-126-2 0,27 0 0,258-34 0,-252 6 0,572-66 0,-146 90 0,-390 8 0,-133 3 0,-1 4 0,91 20 0,-87-13 0,60 5 0,182 3 0,152-24 0,-230-3 0,-100 3 0,220-3 0,-250-4 0,123-22 0,-89 2 0,231-10 0,-225 36 0,165-9 0,279-12 0,-263-6 0,-146 6 0,256 2 0,4 22 0,-126 1 0,-35 16 0,1 24 0,-74-10 0,-141-21 0,13 2 0,113 1 0,866-15 0,-431-2 0,50 2-1365,-660 0-5461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4:47:05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1204 474 24575,'-2'0'0,"1"0"0,0 0 0,0 1 0,0-1 0,0 0 0,0 1 0,0-1 0,-1 1 0,1-1 0,0 1 0,0 0 0,1-1 0,-1 1 0,0 0 0,0 0 0,-1 1 0,-9 8 0,-397 275-193,-152 143-727,519-397 989,14-11-13,1 1 0,-47 49-1,69-65-11,0 0 0,-1 0 0,2 1 0,-1-1 0,1 1 0,0 0-1,0 0 1,0 1 0,-3 11 0,6-16-30,0 1-1,0-1 1,0 0 0,0 0-1,0 1 1,0-1 0,1 0-1,-1 0 1,1 1 0,0-1 0,-1 0-1,1 0 1,0 0 0,0 0-1,0 0 1,1 0 0,-1 0-1,0 0 1,1 0 0,-1-1 0,1 1-1,0-1 1,-1 1 0,1-1-1,0 1 1,0-1 0,0 0-1,0 0 1,0 0 0,0 0 0,5 1-1,17 7-13,1-1 0,50 9 0,58 1 0,-120-16 0,59 6 0,373 56 0,58 43 0,-489-105 0,43 10 0,0-3 0,93 4 0,-146-13 0,-1 0 0,1 0 0,-1-1 0,0 1 0,1-1 0,-1 0 0,0 0 0,0 0 0,1 0 0,-1 0 0,5-4 0,-7 4 0,1 0 0,-1 0 0,0-1 0,0 1 0,0 0 0,0-1 0,0 1 0,0 0 0,-1-1 0,1 1 0,0-1 0,-1 1 0,1-1 0,-1 0 0,0 1 0,1-1 0,-1 0 0,0 1 0,0-1 0,0 1 0,0-1 0,0 0 0,-1 1 0,1-1 0,0 0 0,-1-1 0,-6-20 0,-1 1 0,-1-1 0,0 1 0,-2 1 0,-14-22 0,-2-5 0,-59-116 0,-156-264 0,230 410 0,-2 0 0,0 0 0,-28-27 0,33 38 0,1 0 0,-1 1 0,0 0 0,-1 0 0,1 0 0,-1 2 0,0-1 0,-1 1 0,-18-5 0,-9 1 0,1-1 0,0-2 0,1-2 0,-45-22 0,74 30 0,0 1 0,0-1 0,1-1 0,-1 1 0,1-1 0,1 0 0,-10-13 0,0-3 0,-14-28 0,-8-13 0,-4-6 0,32 51 0,-1 0 0,-1 0 0,-17-20 0,27 38 0,1-1 0,0 0 0,-1 1 0,1-1 0,-1 1 0,1-1 0,-1 1 0,1-1 0,-1 1 0,0-1 0,1 1 0,-1 0 0,0-1 0,1 1 0,-1 0 0,0 0 0,1-1 0,-1 1 0,0 0 0,1 0 0,-1 0 0,0 0 0,-1 0 0,1 0 0,1 1 0,-1 0 0,0 0 0,0-1 0,0 1 0,1 0 0,-1 0 0,0 0 0,1 0 0,-1 0 0,1 0 0,-1 0 0,1 0 0,-1 0 0,1 0 0,0 0 0,0 0 0,-1 2 0,-2 16 0,0 1 0,1-1 0,1 1 0,2 30 0,0-37 0,11 188 0,10 0 0,82 349 0,6-47 0,-107-483 0,33 144 0,-25-137 0,-11-27 0,0 0 0,0 1 0,1-1 0,-1 0 0,0 0 0,0 1 0,0-1 0,0 0 0,0 0 0,0 1 0,1-1 0,-1 0 0,0 0 0,0 0 0,0 1 0,1-1 0,-1 0 0,0 0 0,0 0 0,1 0 0,-1 1 0,0-1 0,0 0 0,1 0 0,-1 0 0,0 0 0,0 0 0,1 0 0,-1 0 0,0 0 0,1 0 0,-1 0 0,0 0 0,0 0 0,1 0 0,-1 0 0,0 0 0,1 0 0,-1 0 0,0 0 0,0 0 0,1-1 0,-1 1 0,0 0 0,0 0 0,1 0 0,-1 0 0,0-1 0,0 1 0,0 0 0,1 0 0,-1 0 0,0-1 0,0 1 0,0 0 0,0 0 0,0-1 0,1 1 0,-1 0 0,0 0 0,0-1 0,0 1 0,0 0 0,0 0 0,0-1 0,0 1 0,0-1 0,6-25 0,52-442-270,35-227-221,-61 509 611,65-503-1478,-94 626-4834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4:47:10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24575,'3'-3'0,"1"0"0,0 0 0,0 0 0,0 1 0,1-1 0,-1 1 0,1 0 0,9-3 0,43-9 0,-38 10 0,64-15 0,1 4 0,0 3 0,104 0 0,-57 13 0,206-2 0,-225-5 0,112-19 0,-89 1 0,94-14 0,-16 29 0,9-2 0,101-11 0,0 23 0,-124 0 0,370-1 0,-547 2 0,1 1 0,0 0 0,-1 2 0,0 0 0,23 10 0,-18-6 0,1-1 0,45 6 0,39 3 0,-65-8 0,77 3 0,-76-9 0,55 11 0,-53-7 0,56 3 0,-70-9 0,149-4 0,-154-2-1365,-7-2-5461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4:47:12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 24575,'1645'0'0,"-1403"-17"0,13 0 0,-218 18 0,14 0 0,0-2 0,82-12 0,-98 6 0,18-2 0,71-23 0,-60 13 0,0 2 0,1 4 0,0 2 0,1 3 0,113 1 0,638 9 0,-806-2 0,0 1 0,0 0 0,-1 1 0,1 0 0,-1 1 0,0 0 0,1 1 0,15 8 0,-9-3 0,0 2 0,0 0 0,27 24 0,-33-27 0,1 1 0,-1-1 0,1-1 0,1 0 0,0-1 0,0 0 0,0-1 0,0 0 0,1-2 0,0 1 0,0-1 0,0-1 0,0-1 0,0 0 0,16-1 0,-1 2 0,0 1 0,31 7 0,25 3 0,27 5 0,7-1 0,-2 0 0,-74-9 0,68 3 0,-79-11-1365,-3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0:31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0 713 24575,'6'-11'0,"18"-27"0,23-18 0,14-16 0,9-2 0,3-6 0,7 0 0,1 8 0,-8 10 0,-11 16 0,-9 16 0,-4 6 0,-3 9 0,1 6 0,-1-1 0,-3 1 0,-9-3 0,-10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0:32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24575,'5'0'0,"22"0"0,51 6 0,-69-5 0,1 2 0,-1-1 0,1 1 0,-1 1 0,0 0 0,-1 0 0,1 0 0,14 12 0,-7-5 0,-2-2 0,-1 1 0,0 1 0,18 19 0,-29-28 0,-1 0 0,1 0 0,-1 0 0,0 0 0,1 1 0,-1-1 0,0 1 0,-1-1 0,1 0 0,0 1 0,-1-1 0,1 1 0,-1-1 0,0 1 0,0 0 0,0 2 0,-1 0 0,1-1 0,-2 1 0,1 0 0,0-1 0,-1 0 0,0 1 0,0-1 0,-3 5 0,-4 5 0,0-2 0,-1 1 0,-1-2 0,-15 14 0,-9 9-341,-3-3 0,0-1-1,-70 41 1,70-52-6485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00.7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358 847 24575,'0'3'0,"0"1"0,-1-1 0,0 0 0,1 1 0,-1-1 0,-1 1 0,1-1 0,0 0 0,-1 0 0,1 0 0,-1 0 0,0 0 0,0 0 0,-1 0 0,-3 4 0,4-5 0,0 0 0,0 0 0,0-1 0,-1 1 0,1-1 0,0 0 0,0 1 0,-1-1 0,1 0 0,-1 0 0,1 0 0,-1-1 0,0 1 0,1-1 0,-1 1 0,1-1 0,-1 0 0,0 0 0,1 0 0,-1 0 0,-5-2 0,-1-1 0,1-1 0,-1 0 0,1 0 0,-1-1 0,2 0 0,-1 0 0,0-1 0,1 0 0,0-1 0,0 1 0,-10-15 0,0-2 0,0-1 0,-22-43 0,21 30 0,1-1 0,-22-77 0,32 89 0,2 1 0,0-1 0,2 0 0,1-1 0,2-46 0,1 61 0,1 0 0,0 1 0,0-1 0,2 1 0,-1 0 0,1 0 0,1 0 0,0 0 0,0 1 0,1 0 0,1 0 0,12-15 0,-7 12 0,1 0 0,0 2 0,1-1 0,1 1 0,0 1 0,0 1 0,24-11 0,-5 4 0,1 2 0,0 2 0,59-13 0,-71 21 0,0 0 0,1 1 0,0 2 0,0 0 0,0 2 0,40 5 0,-52-3 0,-1 0 0,0 0 0,0 1 0,-1 1 0,1 0 0,-1 0 0,0 1 0,0 0 0,17 15 0,-16-11 0,1 2 0,-1 0 0,-1 0 0,0 1 0,-1 0 0,14 26 0,-15-23 0,-1 0 0,0 1 0,-2 0 0,1 0 0,-2 0 0,0 1 0,-2 0 0,0-1 0,0 1 0,-2 0 0,0 0 0,-1 0 0,-6 31 0,-2-19 0,-1 0 0,-1-1 0,-1 0 0,-26 42 0,-76 99 0,98-149 0,-30 32 0,40-47 0,-1 0 0,0 0 0,-1 0 0,0-1 0,0 0 0,0-1 0,0 0 0,-11 4 0,-6-1-227,-1-1-1,0-2 1,0 0-1,0-2 1,-40-1-1,8-2-6598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01.1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136 0 24575,'0'6'0,"0"19"0,0 27 0,-6 23 0,-7 9 0,-7-3 0,-1-10 0,4-12 0,-1-16 0,-3-14 0,1-14-8191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01.4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0 100 24575,'0'-2'0,"0"0"0,0-1 0,1 1 0,-1 0 0,1-1 0,-1 1 0,1 0 0,0-1 0,0 1 0,0 0 0,0 0 0,0 0 0,0 0 0,0 0 0,1 0 0,-1 0 0,1 0 0,0 1 0,-1-1 0,1 0 0,0 1 0,0 0 0,0-1 0,0 1 0,0 0 0,4-2 0,5 0 0,0-1 0,0 1 0,0 1 0,18-2 0,-7 1 0,89-11 0,219 1 0,111 38 0,-383-20 51,60 4-759,180 37 0,-266-37-6118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01.8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373 21 24575,'0'-6'0,"-5"-1"0,-19-1 0,-23 14 0,-9 16 0,5 11 0,0 5 0,3 7 0,4-3 0,10-4 0,21-14 0,31-33 0,11-16-8191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6:00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24575,'0'-1'0,"0"0"0,1 0 0,-1 0 0,1 0 0,-1 0 0,1 0 0,-1 0 0,1 0 0,-1 0 0,1 0 0,0 0 0,0 0 0,-1 0 0,1 0 0,0 1 0,0-1 0,0 0 0,0 1 0,0-1 0,0 0 0,0 1 0,0-1 0,0 1 0,0 0 0,1-1 0,1 1 0,34-7 0,-34 6 0,57-3 0,69 3 0,-55 2 0,93 1 0,557 35-1374,-320-13 819,364 26 555,-116-6 0,-615-42 140,-5 1 105,-1-1-1,0-2 1,1-1-1,-1-1 1,47-10 0,-2-6-85,154-16 1,-160 28-161,407-22 0,-431 25 47,0-1-1,0-3 1,50-13-1,14-2-1597,-81 18-5275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02.1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24575,'6'0'0,"2"5"0,5 8 0,6 2 0,0 9 0,8 12 0,-1 17 0,1 11 0,8 0 0,-3 1 0,-1-11 0,-5-9 0,-2-12 0,1-12 0,-4-9-8191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04.5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0 24575,'11'10'0,"0"-1"0,23 14 0,-14-9 0,14 6 0,1 0 0,1-2 0,0-2 0,76 23 0,-32-18 0,116 14 0,-162-30 0,-1-2 0,56-1 0,-73-5 0,-16 3 0,0 0 0,0 0 0,1 0 0,-1 0 0,0 0 0,0 0 0,0 0 0,0 0 0,0 0 0,0 0 0,0-1 0,0 1 0,0 0 0,0 0 0,0 0 0,0 0 0,0 0 0,0 0 0,0 0 0,0 0 0,0 0 0,0 0 0,0-1 0,0 1 0,0 0 0,0 0 0,0 0 0,0 0 0,0 0 0,0 0 0,0 0 0,0 0 0,0 0 0,0-1 0,0 1 0,0 0 0,0 0 0,0 0 0,0 0 0,0 0 0,0 0 0,0 0 0,0 0 0,0 0 0,0 0 0,-1 0 0,1 0 0,0 0 0,0 0 0,0 0 0,0-1 0,0 1 0,0 0 0,0 0 0,0 0 0,0 0 0,0 0 0,0 0 0,-1 0 0,1 0 0,0 0 0,0 0 0,-26-7 0,-97-21 0,-397-104 0,426 96-1365,64 23-5461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05.7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382 821 24575,'-12'0'0,"-1"0"0,0-1 0,-18-2 0,26 2 0,0 0 0,0 0 0,0-1 0,1 1 0,-1-2 0,1 1 0,-1 0 0,1-1 0,-7-5 0,-2-3 0,1-1 0,1-1 0,0 0 0,0 0 0,2-1 0,-1-1 0,2 0 0,0 0 0,1 0 0,0-1 0,-4-19 0,-5-21 0,-14-105 0,28 151 0,-5-26 0,2-1 0,2 1 0,1-1 0,5-63 0,-2 94 0,-1 0 0,1 1 0,1-1 0,-1 0 0,1 1 0,0-1 0,0 1 0,0 0 0,1 0 0,0-1 0,0 2 0,0-1 0,0 0 0,1 1 0,0-1 0,0 1 0,0 0 0,0 0 0,1 1 0,0 0 0,0-1 0,0 1 0,0 1 0,0-1 0,0 1 0,1 0 0,-1 0 0,1 0 0,-1 1 0,8-1 0,23-2 0,0 2 0,0 1 0,0 2 0,0 1 0,52 10 0,-75-9 0,0 1 0,0 1 0,0 0 0,0 0 0,-1 1 0,0 1 0,0 0 0,0 1 0,-1 0 0,-1 0 0,1 1 0,-1 1 0,17 21 0,-20-22 0,0 1 0,0 0 0,-1 0 0,-1 0 0,0 1 0,0 0 0,-1 0 0,-1 0 0,1 1 0,-2-1 0,0 1 0,0 0 0,-1-1 0,0 1 0,-1 0 0,-1 0 0,-1 13 0,-4 2 0,-1 0 0,-1 0 0,-1-1 0,-21 41 0,-62 96 0,72-130 0,-313 472 0,323-492 69,0 0-1,-1 0 0,-1-1 0,-22 18 1,31-27-133,0-1 1,0 0 0,0 0 0,0-1 0,0 1-1,0-1 1,-1 1 0,1-1 0,0 0 0,-1-1-1,1 1 1,-1 0 0,0-1 0,1 0-1,-1 0 1,1 0 0,-1 0 0,1 0 0,-1-1-1,1 0 1,-1 0 0,1 0 0,-1 0 0,1 0-1,0-1 1,-7-3 0,-16-16-6763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06.1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552 1 24575,'0'5'0,"-11"20"0,-16 16 0,-19 13 0,-8 8 0,-12 5 0,-7-2 0,5-3 0,7-10 0,9-15 0,13-7 0,7-10 0,10-7-8191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06.6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21 24575,'0'-6'0,"5"-1"0,8-1 0,13 8 0,14 9 0,39 3 0,46 11 0,25 2 0,32 2 0,31-4-1026,24-5 1026,6-7 0,-15-4 0,-41-4 0,-69-2 0,-56-1-7165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07.2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470 0 24575,'-6'0'0,"-18"17"0,-29 11 0,-21 12 0,-11 5 0,-1 1 0,14-2 0,24-14 0,26-18 0,29-22 0,24-21 0,12-11 0,11-9 0,-5 3-8191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07.5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24575,'6'0'0,"8"0"0,6 0 0,13 0 0,4 0 0,10 12 0,-5 8 0,8 14 0,6 17 0,6 11 0,4 18 0,6 7 0,-7-5 0,-5-18 0,-6-18 0,-7-19 0,-11-7 0,-11-7-8191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52:50.7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103 1488 24575,'1'-6'0,"0"0"0,0-1 0,1 1 0,0 0 0,0 0 0,1 0 0,-1 0 0,1 1 0,1-1 0,-1 1 0,1 0 0,4-6 0,1-1 0,84-124 0,149-199 0,-7 69 0,-36 43 0,-170 189 0,-1-1 0,-2-1 0,-1-2 0,-2 0 0,29-66 0,-48 93 0,-8 16 0,-5 9 0,-367 423 0,288-342 0,57-62 0,13-15 0,0 1 0,1 1 0,1 0 0,1 1 0,1 1 0,-14 28 0,16-23 0,-1-2 0,-1 1 0,-32 40 0,-61 59 0,-56 36 0,152-148 0,0-1 0,0 1 0,1 1 0,1-1 0,-14 28 0,10-8 0,-13 27 0,80-145 0,4 4 0,102-112 0,168-144 0,-189 200 0,57-70 0,-63 66 0,-120 125 49,-1 0 0,0-2-1,-1 1 1,-1-1 0,-1-1-1,13-36 1,17-33-372,-34 77 93,2 0-1,0 1 1,0 0-1,1 0 0,13-14 1,-1 7-6596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2T11:26:2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 24575,'-2'0'0,"1"1"0,-1 0 0,1-1 0,-1 1 0,0 0 0,1 0 0,-1 0 0,1 1 0,0-1 0,-1 0 0,1 0 0,0 1 0,0-1 0,0 1 0,0-1 0,0 1 0,-1 2 0,-16 30 0,18-33 0,-21 53 0,16-38 0,-1-1 0,0 0 0,-1 0 0,-14 20 0,13-22 0,1 1 0,0-1 0,1 1 0,1 0 0,0 0 0,1 0 0,1 1 0,-4 29 0,4-10 0,2 0 0,4 63 0,-1-88 0,0-1 0,1 0 0,0 1 0,0-1 0,1 0 0,0-1 0,0 1 0,0-1 0,7 8 0,17 32 0,-15-19 0,1-1 0,2 0 0,34 44 0,-44-61-195,-1-1 0,0 1 0,0 0 0,-1 0 0,0 1 0,3 14 0,-4-11-6631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2T11:26:28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24575,'-6'1'0,"1"0"0,-1 0 0,1 0 0,-1 1 0,1 0 0,0 0 0,0 0 0,0 1 0,0 0 0,1 0 0,-1 0 0,1 0 0,-1 1 0,1 0 0,-5 5 0,-4 6 0,0 0 0,1 0 0,-10 18 0,15-19 0,0 0 0,2 1 0,-1-1 0,2 1 0,-5 24 0,-13 38 0,16-59 0,1-1 0,1 1 0,0 0 0,2 0 0,-2 32 0,10 91 0,-4-127-85,1 0 0,0-1-1,1 1 1,0-1 0,1 0-1,1 0 1,0 0 0,1-1-1,0 0 1,1 0 0,0-1-1,1 0 1,0 0 0,1-1-1,16 13 1,-17-16-6741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6:1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24575,'0'-3'0,"1"1"0,-1 0 0,1 0 0,-1 0 0,1-1 0,0 1 0,0 0 0,0 0 0,0 0 0,0 0 0,1 0 0,-1 1 0,0-1 0,3-2 0,26-23 0,-20 19 0,4-3 0,0 1 0,1 0 0,0 1 0,1 1 0,0 0 0,0 1 0,1 1 0,-1 0 0,36-6 0,-18 7 0,0 1 0,0 2 0,1 1 0,41 5 0,-64-3 0,1 1 0,0 1 0,-1 0 0,0 1 0,1 0 0,16 9 0,63 41 0,-58-32 0,-27-18 0,1 0 0,0 0 0,0-1 0,1 0 0,-1 0 0,1-1 0,16 3 0,1-3 0,35-1 0,-36-2 0,42 6 0,-59-4 0,0 1 0,0 0 0,0 0 0,0 1 0,0 0 0,0 0 0,-1 1 0,1 0 0,6 5 0,-3-1-273,1 0 0,-1-1 0,1-1 0,21 9 0,-9-8-6553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2T11:26:29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24575,'-4'1'0,"0"0"0,0 0 0,0 0 0,1 1 0,-1-1 0,0 1 0,1 0 0,-1 0 0,1 0 0,0 1 0,-1-1 0,1 1 0,1 0 0,-1 0 0,0 0 0,1 0 0,-1 0 0,-3 7 0,-5 8 0,1 0 0,-11 24 0,16-22 0,0 0 0,1 1 0,0-1 0,2 1 0,1-1 0,0 1 0,2 0 0,3 24 0,-1 28 0,-3-48 0,-1-14 0,0-1 0,1 0 0,1 1 0,-1-1 0,2 0 0,-1 0 0,2 0 0,-1 0 0,1 0 0,1 0 0,6 12 0,-3-8 0,0 1 0,8 27 0,-10-27 0,0-1 0,1 0 0,11 21 0,14 5-1365,-22-31-5461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6:05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24575,'0'11'0,"0"33"0,0 47 0,0 44 0,0 60 0,0 15 0,0 5-1613,0 12 1613,-6-4 0,-2-7 0,-10-16 0,-9-14 0,1-28 71,4-34-71,7-33 0,5-27 0,-1-23 0,1-19-6649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6:06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24575,'0'-6'0,"0"0"0,1 0 0,-1 0 0,1 0 0,0 0 0,3-9 0,-2 12 0,-1 0 0,1-1 0,0 1 0,0 0 0,1 0 0,-1 0 0,0 0 0,1 1 0,0-1 0,0 1 0,0-1 0,3-1 0,15-9 0,1 2 0,0 1 0,1 0 0,0 2 0,44-11 0,-26 8 0,122-32 0,74-22 0,-217 58 0,-12 4 0,0-1 0,0 2 0,1-1 0,-1 1 0,1 1 0,0 0 0,-1 0 0,14 0 0,-22 1 0,1 1 0,0-1 0,0 0 0,0 0 0,-1 0 0,1 1 0,0-1 0,0 0 0,-1 1 0,1-1 0,0 0 0,0 1 0,-1-1 0,1 1 0,0-1 0,-1 1 0,1 0 0,-1-1 0,1 1 0,-1 0 0,1-1 0,-1 1 0,0 0 0,1 0 0,-1-1 0,0 1 0,1 0 0,-1 0 0,0-1 0,0 1 0,0 0 0,1 0 0,-1 1 0,-1 2 0,1 0 0,-1-1 0,1 1 0,-1 0 0,0-1 0,-2 5 0,-15 34 0,-44 77 0,18-38 0,-12 28-1365,37-70-5461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6:0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24575,'0'-6'0,"6"-2"0,1-4 0,0-7 0,4 0 0,7-2 0,5-4 0,4-2 0,4-3 0,2 3 0,2 8 0,-1 5 0,7 1 0,0 1 0,-5 4-8191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6:07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0 215 24575,'10'-1'0,"-1"-1"0,1 0 0,-1 0 0,0-1 0,1 0 0,-1 0 0,12-7 0,-1 1 0,175-88 0,-52 25 0,-140 70 0,0 1 0,-1-1 0,1 1 0,0 0 0,0 0 0,0 1 0,0-1 0,0 1 0,0-1 0,0 1 0,0 0 0,0 0 0,0 0 0,4 1 0,-6 0 0,0-1 0,1 1 0,-1 0 0,0 0 0,0 0 0,0 0 0,1 0 0,-1 0 0,0 0 0,-1 0 0,1 0 0,0 1 0,0-1 0,0 0 0,-1 0 0,1 1 0,-1-1 0,1 1 0,-1-1 0,1 1 0,-1-1 0,0 0 0,0 1 0,0-1 0,0 1 0,0-1 0,0 1 0,0-1 0,-1 3 0,-1 15 0,-1-1 0,-1 1 0,-1-1 0,0 0 0,-14 30 0,10-29 0,2 1 0,0-1 0,2 1 0,-7 40 0,10-29-1365,2-3-5461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6:0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0 397 24575,'1'-17'0,"0"0"0,1 0 0,0 1 0,2-1 0,0 1 0,1-1 0,0 1 0,1 0 0,1 1 0,17-28 0,-9 21 0,0 1 0,1 1 0,1 1 0,1 1 0,1 0 0,31-23 0,-45 37 0,0 1 0,0 0 0,0-1 0,0 2 0,1-1 0,-1 1 0,1-1 0,0 1 0,-1 1 0,13-3 0,-14 4 0,-1 0 0,1 1 0,0-1 0,-1 0 0,1 1 0,-1 0 0,1 0 0,-1 0 0,1 0 0,-1 1 0,1 0 0,-1-1 0,0 1 0,0 0 0,0 0 0,0 1 0,0-1 0,-1 1 0,3 2 0,-2-2 0,-1-1 0,1 1 0,-1 0 0,0 0 0,0 0 0,0 0 0,0 0 0,0 1 0,-1-1 0,0 0 0,1 1 0,-1 0 0,-1-1 0,1 1 0,0-1 0,-1 5 0,0-5 0,0-1 0,-1 1 0,0 0 0,1-1 0,-1 1 0,0-1 0,0 1 0,0-1 0,-1 1 0,1-1 0,-1 0 0,1 1 0,-1-1 0,0 0 0,0 0 0,0 0 0,0 0 0,0-1 0,0 1 0,0-1 0,-1 1 0,-4 1 0,0 1-97,-1 0-1,0-1 1,0 0-1,0-1 1,0 0-1,0 0 1,0 0-1,-1-1 1,1 0-1,-1-1 1,1 0-1,-1-1 0,-12-1 1,-3-5-6729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6:0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24575,'590'0'0,"-565"0"0,-11-1 0,0 0 0,0 2 0,0 0 0,19 4 0,-30-5 0,0 1 0,-1-1 0,1 1 0,-1 0 0,1 0 0,-1 1 0,1-1 0,-1 0 0,0 1 0,1-1 0,-1 1 0,0 0 0,0 0 0,0 0 0,0 0 0,-1 0 0,1 0 0,-1 0 0,1 0 0,-1 1 0,0-1 0,1 1 0,-1-1 0,0 1 0,-1-1 0,1 1 0,0 0 0,-1 3 0,1 4 0,-1 0 0,-1 0 0,0 1 0,0-1 0,-1 0 0,-3 11 0,-23 61 0,-12 10-455,-4-2 0,-99 150 0,110-190-6371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6:09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24575,'-2'58'0,"-16"99"0,-25 53 0,37-183 0,-77 311 0,74-290 0,9-46 0,-1-1 0,1 1 0,0 0 0,0-1 0,0 1 0,0 0 0,0 0 0,0-1 0,0 1 0,2 3 0,3-5 0,6-9 0,23-37 0,38-69 0,-11 17 0,95-130-1365,-123 176-5461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6:09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3 229 24575,'-1'80'0,"0"-25"0,10 108 0,-8-153 0,1 1 0,0-1 0,1 0 0,0 0 0,1-1 0,0 1 0,7 12 0,-8-17 0,1 0 0,-1-1 0,1 0 0,0 1 0,0-1 0,0-1 0,1 1 0,-1-1 0,1 1 0,0-1 0,0-1 0,0 1 0,0-1 0,1 0 0,8 3 0,-3-3 0,0 1 0,0-2 0,0 0 0,0 0 0,0-1 0,0 0 0,13-2 0,0-3 0,1 0 0,33-12 0,6-7-130,-1-3 0,-1-2-1,104-69 1,158-142-391,-268 193-75,81-84 0,-88 71-5361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0:21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24575,'0'25'0,"2"1"0,1-1 0,1 0 0,12 39 0,41 90 0,-51-141 0,0 0 0,0 0 0,1-1 0,0 0 0,15 17 0,-20-26 0,-1-1 0,1 0 0,0 0 0,0 0 0,1 0 0,-1-1 0,0 1 0,1 0 0,-1-1 0,1 0 0,-1 0 0,1 1 0,-1-1 0,1-1 0,0 1 0,0 0 0,-1-1 0,1 1 0,0-1 0,0 0 0,0 0 0,-1 0 0,1 0 0,0-1 0,0 1 0,0-1 0,-1 0 0,1 1 0,0-1 0,-1 0 0,1-1 0,-1 1 0,1 0 0,-1-1 0,3-2 0,11-8 0,-1-1 0,18-21 0,8-7 0,71-52-1365,-85 74-5461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9:2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24575,'224'-1'0,"264"3"0,-256 13 0,67 0 0,-273-15 0,-4-1 0,-1 1 0,0 1 0,0 0 0,1 2 0,20 5 0,-15-1 0,1-1 0,0-2 0,40 2 0,87-7 0,-67-1 0,-68 2 0,1 1 0,-1 1 0,0 0 0,0 2 0,0 1 0,0 0 0,-1 1 0,24 11 0,-4 0-170,0-3-1,0 0 0,1-3 1,1-1-1,0-3 0,0-1 1,81 2-1,-95-9-6655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0:38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3204 1 24575,'0'6'0,"-1"0"0,0 1 0,0-1 0,-1 0 0,0 0 0,0 0 0,0 0 0,-1-1 0,0 1 0,0 0 0,0-1 0,-8 9 0,3-3 0,-1-2 0,0 0 0,-1 0 0,0 0 0,-13 8 0,14-10 0,0 1 0,1-1 0,0 1 0,1 1 0,-1 0 0,2 0 0,-1 0 0,1 1 0,1 0 0,-6 12 0,2-5 0,0 0 0,-14 18 0,13-24 0,-1 0 0,1-1 0,-17 12 0,17-14 0,0-1 0,1 2 0,0-1 0,1 1 0,-14 19 0,12-12 0,0-1 0,-1 0 0,-1 0 0,0-2 0,-1 1 0,-1-1 0,-17 12 0,9-7 0,1 2 0,-33 37 0,13-11 0,-7 2 0,11-11 0,-63 80 0,50-49 0,17-25 0,2 1 0,1 1 0,-41 90 0,34-40 0,-58 127 0,-6 29 0,61-142 0,-59 167 0,72-196 0,11-35 0,-9 27 0,-30 134 0,51-170 0,0 52 0,-1 4 0,-21 87 0,-6 63 0,12-94 0,6-64 0,7-49 0,-17 58 0,14-62 0,1 0 0,-5 43 0,6-27 0,-2-1 0,-2 0 0,-33 84 0,33-96 0,-7 41 0,12-45 0,-1 0 0,-15 36 0,-48 71 0,8-20 0,32-56 0,15-31 0,-22 60 0,-33 91 0,61-152 0,-9 28 0,-3 0 0,-2-1 0,-44 75 0,47-97 0,-1-2 0,-51 57 0,42-57 0,-1-2 0,-1-1 0,-43 28 0,66-51 0,1 0 0,0 0 0,0 1 0,1 0 0,0 0 0,0 1 0,0 0 0,1 1 0,1 0 0,-1 0 0,-5 12 0,-7 16 0,-2-1 0,-26 36 0,-21 34 0,61-95 0,-1 0 0,0-1 0,-1 0 0,0 0 0,0 0 0,-15 9 0,13-9 0,-1 0 0,1 1 0,1 0 0,-10 14 0,4-1 0,-13 19 0,-28 55 0,45-77 85,-1-1 0,-1 0 0,-27 30 0,26-34-426,2 0 0,0 1 0,1 0 0,-20 38 0,24-32-6485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0:00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1405 301 24575,'0'-2'0,"0"0"0,0 0 0,0 0 0,-1 1 0,1-1 0,-1 0 0,1 0 0,-1 0 0,0 1 0,1-1 0,-1 0 0,0 1 0,0-1 0,0 1 0,-1-1 0,1 1 0,0-1 0,-1 1 0,1 0 0,0 0 0,-1-1 0,1 1 0,-1 0 0,0 1 0,1-1 0,-3-1 0,-5-1 0,1 0 0,-1 1 0,0 0 0,-11-1 0,11 1 0,-162-11 0,1 0 0,-9-22 0,61 10 0,-102-26 0,-29-6 0,70 12-1365,153 40-5461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0:4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1173 1 24575,'0'7'0,"-1"0"0,0 0 0,-1 0 0,1 0 0,-1-1 0,-1 1 0,1 0 0,-1-1 0,-6 9 0,-38 56 0,39-61 0,-23 36 0,-36 73 0,16-25 0,30-51 0,1 0 0,3 1 0,-23 87 0,6-14 0,15-64 0,-3 13 0,-18 82 0,-1 96 0,-5 30 0,20-153 0,-50 291 0,62-294 0,-6-1 0,-45 155 0,22-142 0,-77 256 0,76-202 0,6-21 0,-99 484 0,112-503 0,6 1 0,2 152 0,19 220 0,0-442 0,20 123 0,31 73 0,-40-210 0,1-5 0,2 0 0,42 94 0,65 96 0,-104-208 0,16 20 0,1-1 0,69 80 0,4-23 0,-33-37 0,-59-59 0,220 220 0,-231-233 0,0 0 0,0 0 0,-1 1 0,1-1 0,-1 1 0,-1 0 0,1 1 0,-1-1 0,0 1 0,0 0 0,-1 0 0,0 0 0,0 0 0,0 0 0,-1 1 0,-1-1 0,1 1 0,0 14 0,-5 27-1365,-4-2-5461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0:46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1 869 24575,'8'0'0,"0"1"0,0 0 0,1 0 0,-1 1 0,0 0 0,0 1 0,13 5 0,3 4 0,24 17 0,-26-15 0,26 12 0,-27-18 0,-1-1 0,2-1 0,-1-1 0,0 0 0,1-2 0,24 1 0,133-6 0,-22-15 0,-22 2 0,-127 15 0,0 0 0,0-1 0,-1 0 0,0 0 0,1 0 0,13-6 0,-20 7 0,1-1 0,-1 0 0,0 0 0,1 0 0,-1 1 0,0-1 0,0-1 0,0 1 0,0 0 0,1 0 0,-2 0 0,1 0 0,0-1 0,0 1 0,0 0 0,0-1 0,-1 1 0,1-1 0,-1 1 0,1-1 0,-1 1 0,0-1 0,1 1 0,-1-1 0,0 0 0,0 1 0,0-1 0,0 1 0,-1-1 0,1 1 0,0-1 0,0 1 0,-1-1 0,0-1 0,-30-94 0,14 11 0,-12-172 0,22-95 0,7 346 20,0-13-482,0 1 1,-5-29-1,-1 22-6364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0:0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24575,'2'1'0,"0"-1"0,1 0 0,-1 1 0,0 0 0,0-1 0,1 1 0,-1 0 0,0 0 0,0 1 0,0-1 0,0 0 0,0 1 0,0-1 0,-1 1 0,1-1 0,0 1 0,-1 0 0,1 0 0,-1 0 0,0 0 0,0 0 0,1 0 0,-1 0 0,-1 0 0,1 0 0,0 0 0,0 1 0,0 2 0,3 10 0,-1 1 0,0-1 0,0 19 0,-2-21 0,4 112 0,-2-38 0,-3-81 0,0-1 0,1 1 0,0-1 0,0 1 0,0-1 0,1 1 0,3 6 0,-4-10 0,0 0 0,0 0 0,1 0 0,-1 0 0,1 0 0,0 0 0,-1 0 0,1-1 0,0 1 0,0-1 0,0 1 0,0-1 0,0 0 0,1 0 0,-1 0 0,0 0 0,0 0 0,5 1 0,2-1 0,0 1 0,0-1 0,0-1 0,0 0 0,0 0 0,14-3 0,55-14 0,-52 11 0,128-35 0,-122 31 0,1-2 0,50-26 0,-50 16-1365,-9 1-5461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0:0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31 24575,'0'-1'0,"0"-1"0,-1 1 0,1 0 0,-1 0 0,1 0 0,-1 0 0,1 0 0,-1 0 0,0 0 0,1 0 0,-1 0 0,0 0 0,0 0 0,0 0 0,0 1 0,0-1 0,0 0 0,0 0 0,0 1 0,0-1 0,0 1 0,0-1 0,0 1 0,0 0 0,-1-1 0,1 1 0,-2 0 0,-39-7 0,37 7 0,-14-1 0,0 1 0,-1 1 0,1 1 0,0 0 0,-1 1 0,1 2 0,-23 7 0,-128 59 0,109-43 0,46-21 0,2-2 0,0 0 0,1 2 0,-21 13 0,29-17 0,1 0 0,-1 0 0,1 0 0,0 0 0,0 1 0,1-1 0,-1 1 0,1 0 0,-1 0 0,1 0 0,0 0 0,1 0 0,-1 0 0,1 1 0,0-1 0,-1 6 0,-1 23 0,1 1 0,2-1 0,2 1 0,0-1 0,3 0 0,10 41 0,-12-57-227,2 0-1,0 0 1,2 0-1,-1-1 1,12 18-1,-2-10-6598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4:0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2671 24575,'-1'-13'0,"0"0"0,-1 1 0,-5-18 0,-2-12 0,-25-179 0,24 145 0,5 0 0,5-125 0,2 73 0,-3 37 0,3-106 0,1 185 0,-1-1 0,1 1 0,1 0 0,0 1 0,1-1 0,11-19 0,3-9 0,-11 24 0,1 0 0,0 1 0,1 0 0,0 1 0,1 0 0,1 1 0,20-18 0,16-19 0,-36 35 0,-1-1 0,14-22 0,-16 21 0,2 1 0,20-25 0,-13 21 0,31-34 0,58-80 0,-94 114 0,1 1 0,1 0 0,1 1 0,0 0 0,2 1 0,28-21 0,-39 32 0,-1 0 0,1 0 0,-1-1 0,-1 1 0,1-1 0,-1-1 0,-1 1 0,1-1 0,-1 0 0,0 0 0,-1 0 0,3-10 0,0 4 0,0 0 0,15-26 0,-6 19 0,1 0 0,1 0 0,24-22 0,-29 31 0,-1-1 0,10-14 0,-14 17 0,0 1 0,1 0 0,-1 0 0,2 1 0,-1 0 0,16-10 0,8-5 0,37-31 0,-40 29 0,45-27 0,-61 44 0,0 2 0,1-1 0,-1 2 0,29-8 0,59-5 0,-45 9 0,-37 4 0,0 0 0,-1-1 0,0 0 0,0-2 0,0 0 0,28-19 0,-37 22 0,0 1 0,1 0 0,0 0 0,0 0 0,0 1 0,0 1 0,0 0 0,12-1 0,12 1 0,41 3 0,-52 0 0,0 0 0,0-2 0,0-1 0,37-6 0,-6-5-1365,-29 9-5461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24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1 24575,'1'69'0,"-4"0"0,-17 105 0,-12-47 0,18-79 0,-12 72 0,16-43 0,-3-1 0,-4 1 0,-3-2 0,-36 86 0,42-123 0,2 1 0,1 0 0,-10 67 0,9-39 0,4-24 0,-4 46 0,9 85-1365,4-141-5461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0:49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1211 1 24575,'9'-1'0,"1"2"0,-1-1 0,0 1 0,1 1 0,-1 0 0,0 0 0,0 0 0,0 2 0,0-1 0,-1 1 0,0 0 0,1 0 0,-1 1 0,-1 1 0,1-1 0,11 12 0,-2-1 0,-1 1 0,-1 1 0,-1 0 0,16 26 0,39 84 0,-61-112 0,161 350-581,128 406 0,-172-323 581,-104-333 0,12 233 0,-3 167 0,-2-53 0,-24-375 16,2 106-50,-7-143 140,-12 87 0,8-113-11,-1-1-1,-1 0 1,-1 0-1,-2 0 1,-18 34 0,-73 101 287,75-123-364,-608 806-18,550-751 0,-184 156 0,200-193 0,-99 60 0,-83 30 0,-92 61 0,304-177 127,15-10-45,-35 19 1,52-34-221,1 0 0,-2 0 0,1 0 0,0-1 0,0 0-1,-1 0 1,0-1 0,1 0 0,-1 0 0,0 0 0,-8-1 0,-14-6-6688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0:50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24575,'0'0'0,"1"0"0,0 1 0,0-1 0,-1 0 0,1 1 0,0-1 0,-1 0 0,1 1 0,0-1 0,-1 1 0,1 0 0,0-1 0,-1 1 0,1-1 0,-1 1 0,1 0 0,-1-1 0,0 1 0,1 0 0,-1 0 0,0-1 0,1 1 0,-1 0 0,0 0 0,0-1 0,0 3 0,5 25 0,-4-22 0,48 578 0,-50-579 0,1 0 0,1 0 0,-1 0 0,1-1 0,-1 1 0,1 0 0,1 0 0,-1-1 0,1 1 0,3 7 0,-3-10 0,0 0 0,0 0 0,0 0 0,0 0 0,1 0 0,-1 0 0,0-1 0,1 1 0,-1-1 0,1 1 0,0-1 0,-1 0 0,1 0 0,0 0 0,0-1 0,0 1 0,-1-1 0,1 1 0,4-1 0,25 1 0,1-2 0,-1-1 0,1-1 0,44-11 0,-25 5 0,7-1 0,431-84 0,-487 93 6,12-2-463,0-1 0,24-11 0,-19 4-6369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9:3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24575,'30'-1'0,"0"-1"0,0-2 0,44-10 0,83-34 0,1 0 0,-115 41 0,0 2 0,1 1 0,-1 3 0,58 4 0,-7 0 0,352-3 0,-431 0 0,0 1 0,-1 1 0,1 0 0,-1 1 0,0 0 0,1 1 0,-2 1 0,19 8 0,0-2 0,1-1 0,0-2 0,0-1 0,65 4 0,-52-5 0,201 2 0,-64-5 0,-133 2-341,0 3 0,-1 2-1,53 17 1,-80-21-6485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26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24575,'5'6'0,"0"0"0,0 0 0,6 12 0,9 11 0,42 50 0,-54-68 0,-2 0 0,1 1 0,-2-1 0,1 1 0,6 23 0,14 102 0,0-5 0,-16-93 0,55 241 0,-55-220 0,-2 0 0,-1 107 0,-7-27 0,-4 72 0,3-199-455,-1 0 0,-7 23 0,2-12-6371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1.8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1106 2785 24575,'1'0'0,"0"-1"0,0 1 0,0 0 0,0-1 0,0 1 0,0-1 0,0 1 0,0-1 0,0 0 0,0 1 0,0-1 0,-1 0 0,1 0 0,0 0 0,0 1 0,-1-1 0,1 0 0,0 0 0,-1 0 0,1 0 0,-1 0 0,1 0 0,-1-2 0,12-31 0,-8 21 0,9-24 0,24-79 0,-9-8 0,-6-2 0,11-230 0,-37-60 0,0 356 0,-3 1 0,-3-1 0,-2 2 0,-39-110 0,33 127 0,-1 1 0,-2 1 0,-2 0 0,-2 2 0,-40-48 0,-162-149 0,110 119 0,-20-38 0,91 98 0,-2 2 0,-106-91 0,131 128 86,1 0-1,-2 1 0,-28-13 1,39 23-276,1 0 0,-1 1 1,1 0-1,-1 1 0,0 0 1,-1 1-1,1 1 1,-21 0-1,7 2-6636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4.8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24575,'6'0'0,"13"0"0,9 0 0,11 0 0,5 0 0,0 0 0,-1 0 0,-3 0 0,-7 0-8191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5.8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24575,'0'11'0,"0"16"0,0 14 0,0 11 0,0 3 0,0-2 0,0-5 0,0-5 0,0-3 0,0-4 0,0-1 0,6-8 0,8-7 0,6-8 0,6-6 0,5-3 0,2-3 0,-5-1-8191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6.2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0 160 24575,'0'-6'0,"0"-13"0,12-3 0,8-4 0,8-3 0,4 3 0,2 7 0,-4 6-8191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6.6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24575,'0'5'0,"6"9"0,1 6 0,6 1 0,6-4 0,5-5 0,5-9 0,-3-7-8191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6.9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0 24575,'0'12'0,"0"14"0,0 14 0,0 13 0,-6 2 0,-1-3 0,0-3 0,1-11-8191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7.2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24575,'5'0'0,"8"12"0,8 14 0,5 9 0,-2 4 0,-4 2 0,-6-2 0,0 5 0,-2 1 0,-3-3 0,3-8 0,-1-3 0,-2-2 0,-3-6-8191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7.6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198 0 24575,'0'12'0,"0"20"0,-5 11 0,-8 15 0,-8 14 0,-5 12 0,-4-2 0,3-4 0,0-9 0,5-11 0,6-10 0,5-24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7.9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24575,'5'0'0,"14"6"0,3 8 0,3 6 0,4 12 0,8 12 0,4 9 0,0 2 0,-1-8 0,-2-13 0,-1-12 0,-2-9 0,-6-13 0,-9-7-8191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9:3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 24575,'129'1'0,"143"-3"0,-162-14 0,-73 9 0,54-2 0,-80 8 0,36 0 0,58-9 0,-5-10 0,-53 9 0,2 2 0,68-3 0,-93 10 0,0-1 0,27-6 0,-25 3 0,45-3 0,50 8 0,36-3 0,-126 2 0,0-2 0,61-16 0,-56 10 0,0 2 0,0 1 0,0 2 0,1 1 0,43 2 0,356 4 0,-409 0 97,0 0-1,40 10 0,10 1-1750,-50-10-5172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8.3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1 339 24575,'0'-6'0,"5"-13"0,14-20 0,15-15 0,12-22 0,5-2 0,-7 11-8191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8.6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 0 24575,'0'6'0,"0"19"0,0 39 0,-5 31 0,-3 23 0,1 8 0,2 0 0,1-10 0,1-26-8191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8.9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314 1 24575,'0'5'0,"0"14"0,-5 20 0,-14 32 0,-9 22 0,-11 16 0,-5 2 0,0-1 0,7-13 0,4-18 0,8-17 0,3-13 0,4-14-8191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9.3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24575,'73'-1'0,"-22"0"0,57 5 0,-104-3 0,0-1 0,0 1 0,0 0 0,0 0 0,0 0 0,0 0 0,-1 1 0,1-1 0,0 1 0,-1 0 0,0 0 0,1 0 0,-1 1 0,0-1 0,0 1 0,0 0 0,-1 0 0,4 4 0,-3-3 0,-1 0 0,0 0 0,-1 0 0,1 1 0,-1-1 0,0 0 0,0 0 0,0 1 0,0-1 0,-1 1 0,0-1 0,0 1 0,0-1 0,0 0 0,-1 1 0,0 4 0,-3 4 0,-1 0 0,1 0 0,-2 0 0,0-1 0,0 0 0,-2 0 0,-13 18 0,6-8 0,14-21 0,0 0 0,1 0 0,-1 0 0,0 0 0,0 0 0,1 0 0,-1 0 0,1 1 0,-1-1 0,1 0 0,-1 0 0,1 1 0,0-1 0,0 0 0,0 1 0,0-1 0,-1 0 0,2 0 0,-1 1 0,0-1 0,0 0 0,1 3 0,0-3 0,-1 0 0,1 0 0,0 0 0,0 0 0,0-1 0,0 1 0,0 0 0,0-1 0,0 1 0,1 0 0,-1-1 0,0 1 0,0-1 0,0 0 0,0 1 0,1-1 0,-1 0 0,3 0 0,4 1 0,0-1 0,1-1 0,-1 1 0,1-1 0,13-4 0,14-7-1365,-3-3-5461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39.7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24575,'6'1'0,"0"0"0,0 1 0,0-1 0,-1 1 0,1 0 0,0 1 0,-1-1 0,0 1 0,0 0 0,9 6 0,2 2 0,1-2 0,-1 2 0,-1 0 0,19 16 0,-28-21 0,0 0 0,-1 1 0,1-1 0,-1 1 0,-1 0 0,1 1 0,-1-1 0,0 1 0,4 15 0,-4-9 0,-1-1 0,0 2 0,-1-1 0,-1 0 0,0 0 0,-1 1 0,-1-1 0,0 0 0,-1 0 0,-3 15 0,-7 14 0,-32 78 0,29-85 0,2 1 0,-18 73 0,30-104 0,0 1 0,1-1 0,-1 0 0,1 1 0,1-1 0,1 11 0,-2-15 0,0-1 0,1 0 0,-1 1 0,0-1 0,1 0 0,0 1 0,-1-1 0,1 0 0,0 1 0,0-1 0,0 0 0,0 0 0,0 0 0,0 0 0,0 0 0,0 0 0,0 0 0,0 0 0,0-1 0,1 1 0,-1 0 0,0-1 0,1 1 0,-1-1 0,0 1 0,1-1 0,-1 1 0,1-1 0,-1 0 0,1 0 0,-1 0 0,3 0 0,2 0 0,0-1 0,-1 0 0,1 0 0,0-1 0,-1 0 0,1 0 0,-1 0 0,1 0 0,5-4 0,45-32 0,-50 33 0,120-99-1365,-93 78-5461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0.0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0 368 24575,'0'-5'0,"0"-8"0,6-2 0,2-3 0,5-5 0,6-10 0,6-5 0,4-7 0,-3 4-8191</inkml:trace>
  <inkml:trace contextRef="#ctx0" brushRef="#br0" timeOffset="1">201 1 24575,'0'11'0,"0"44"0,-11 64 0,-10 68 0,-1 25 0,-2-12-1058,2-34 1058,6-74 0,5-87 259,5-61-259,3-21-7392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0.4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24575,'0'6'0,"6"24"0,2 25 0,-1 14 0,-1 6 0,-2 8 0,-1 2 0,-2-4 0,0-3 0,-1-10 0,0-10 0,-1-9 0,-5-14 0,-7-12 0,-2-10-8191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1.0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157 852 24575,'-1'-6'0,"0"1"0,0-1 0,-1 0 0,0 0 0,0 1 0,0 0 0,-5-10 0,-2-4 0,-18-42 0,7 18 0,3-1 0,-23-81 0,31 78 0,2 0 0,-2-65 0,8 82 0,2 0 0,1 1 0,2-1 0,14-56 0,-16 78 0,0 0 0,1 0 0,0 1 0,0-1 0,1 1 0,0 0 0,0 0 0,1 0 0,5-6 0,-8 12 0,-1-1 0,1 1 0,0 0 0,-1 0 0,1-1 0,0 1 0,0 1 0,-1-1 0,1 0 0,0 0 0,0 1 0,0-1 0,0 1 0,0-1 0,4 1 0,-3 0 0,0 0 0,0 1 0,0 0 0,0-1 0,0 1 0,0 0 0,0 1 0,0-1 0,0 0 0,-1 1 0,1 0 0,0-1 0,2 4 0,8 7 0,0 0 0,-2 1 0,1 0 0,-2 0 0,0 2 0,0-1 0,-1 1 0,8 20 0,4 14 0,22 78 0,-16-23 0,-5 1 0,-4 1 0,5 149 0,-22-237 0,0-2 0,0 0 0,-1 1 0,0-1 0,-2 0 0,-5 30 0,6-44-41,1 0 0,0-1-1,-1 1 1,1 0-1,-1-1 1,0 1 0,0 0-1,1-1 1,-1 1 0,0-1-1,0 1 1,-1-1-1,1 0 1,0 0 0,0 1-1,-1-1 1,1 0 0,0 0-1,-1 0 1,1 0-1,-1 0 1,0-1 0,1 1-1,-1 0 1,0-1 0,1 1-1,-1-1 1,0 0-1,1 1 1,-1-1 0,0 0-1,-2 0 1,-19-8-6785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1.5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24575,'6'12'0,"7"25"0,2 54 0,-2 66 0,-3 64 0,-4 57-2463,-2 27 2463,-2 7 0,4-38 0,2-55 0,4-59 0,1-61 587,-2-49-6902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2.1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961 2 24575,'-40'-1'0,"0"1"0,1 3 0,-1 1 0,0 2 0,-47 14 0,79-18 0,1 1 0,0 1 0,0-1 0,0 1 0,1 0 0,-1 1 0,1-1 0,0 1 0,0 0 0,1 1 0,-8 8 0,-2 7 0,1-1 0,-14 31 0,26-48 0,-69 129 0,-322 558 0,354-627-1365,11-18-5461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7:51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2.4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24575,'11'6'0,"10"12"0,7 27 0,4 23 0,9 27 0,2 10 0,-6-2 0,-4-18 0,-7-19 0,-2-20 0,-6-35 0,-5-19-8191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2.7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53 24575,'6'0'0,"12"-6"0,10-2 0,6-5 0,2 0 0,-4 1-8191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3.1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74 24575,'6'0'0,"12"0"0,16 0 0,7 0 0,2-6 0,5-1 0,1 0 0,-3-4 0,-3-1 0,-9-4 0,-11 1-8191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3.5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1 249 24575,'5'-5'0,"8"-2"0,8-6 0,10-6 0,24-11 0,14-12 0,6-5 0,-10 0 0,-15 8-8191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3.8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131 0 24575,'0'18'0,"6"27"0,1 53 0,1 54 0,-2 13 0,-2 13 0,-2 4-729,-12-12 729,-5-23 0,-5-26 0,1-27 0,3-24 180,-1-18-180,-3-13 0,-5-12 0,3-12-7642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4.2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0 24575,'-2'230'0,"5"245"0,-3-467 0,0 2 0,1 1 0,0-1 0,4 20 0,-4-28 0,-1-1 0,0 1 0,1-1 0,-1 1 0,1-1 0,0 0 0,-1 1 0,1-1 0,0 0 0,0 1 0,0-1 0,0 0 0,0 0 0,0 0 0,0 0 0,0 0 0,0 0 0,0 0 0,1 0 0,-1 0 0,0-1 0,1 1 0,-1 0 0,1-1 0,-1 1 0,0-1 0,1 0 0,-1 1 0,1-1 0,-1 0 0,1 0 0,0 0 0,2 0 0,4-3 0,1 0 0,0 0 0,-1-1 0,1 0 0,-1 0 0,0-1 0,-1 0 0,1-1 0,12-11 0,82-75 0,88-104 0,-177 182-341,-1 0 0,0-1-1,9-17 1,-7 4-6485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49.7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24575,'5'7'0,"-1"0"0,1 0 0,1-1 0,-1 0 0,1 0 0,0 0 0,0 0 0,12 7 0,-5-3 0,140 96 0,-95-69 0,76 63 0,196 238 0,-259-250 0,-62-75 0,-1 1 0,0 0 0,-1 0 0,0 0 0,5 19 0,0-2 0,1 0 0,1-1 0,30 45 0,19 42 0,-57-105 0,45 114 0,-44-104 0,0 2 0,-2-1 0,5 39 0,-2 1 0,22 82 0,-14-79 0,-6 0-1365,-7-38-5461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1:54.6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472 2551 24575,'-1'-19'0,"-1"1"0,0-1 0,-1 1 0,-1-1 0,-12-30 0,-42-85 0,46 109 0,-111-217 0,88 186 0,22 37 0,2 0 0,-1-1 0,2-1 0,1 1 0,-7-23 0,-79-251 0,83 257 0,2 0 0,1-1 0,2 0 0,-3-62 0,8-158 0,4 150 0,0-387 0,-2 475 0,2 1 0,0-1 0,2 1 0,7-27 0,31-73 0,-12 39 0,-7 20-1365,-14 38-5461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3:05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24575,'21'0'0,"453"-12"0,120-9 0,-556 19 0,1-2 0,42-9 0,-44 7 0,26-1 0,-1 2 0,95 7 0,-58 0 0,378 12 0,587 7-726,-961-21 87,-12 0-6187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3:07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24575,'667'0'0,"-621"-2"0,65-11 0,22-3 0,316 11 0,89-5 0,-188-14-189,418-30-422,-704 48 677,83-20 1,56-7 514,-123 21-495,70-6-768,265 1-1,-386 17-6143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1:47:53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3:09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24575,'609'0'0,"-357"-18"269,-103 5-1903,-101 10-5192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3:12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0 238 24575,'171'-1'0,"185"-25"0,-73-5 0,6-1 0,-119 19 0,-11 1 0,316-55 0,-332 44 0,-81 11 0,1 2 0,79 0 0,-128 10 0,31-1 0,0 3 0,88 13 0,728 102 0,-694-101 0,227 52 0,-352-59 0,0-3 0,53 1 0,85-6 0,-96-2 0,183-1-1365,-230 2-5461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3:15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24575,'0'-1'0,"0"0"0,1 0 0,-1 0 0,0 0 0,1 0 0,0 0 0,-1 0 0,1 0 0,-1 0 0,1 0 0,0 0 0,0 0 0,0 0 0,0 0 0,-1 0 0,1 1 0,0-1 0,0 0 0,0 1 0,0-1 0,1 1 0,-1-1 0,0 1 0,0 0 0,0-1 0,3 1 0,34-7 0,-34 6 0,139-3 0,-106 5 0,-1-1 0,1-2 0,47-9 0,-38 2 0,1 2 0,53 0 0,96 7 0,-84 2 0,1428-2 0,-1516-1 0,-1-2 0,1-1 0,-1 0 0,43-16 0,-37 11 0,59-10 0,1 12 0,109 6 0,-108 2 0,619-14 0,-677 12 14,464-19-1393,-446 19-5447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03:1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24575,'293'-16'0,"-76"1"0,238 11 0,-342 5 0,-85-3 0,0-1 0,-1-1 0,55-16 0,19-3 0,-26 14 0,149 2 0,-201 6 0,0-1 0,-1-1 0,23-6 0,47-5 0,307 8 0,-255 7 0,680 0 0,-799-2 0,0-2 0,0-1 0,0-1 0,26-9 0,-18 5 0,60-8 0,424 2 0,-400 15 0,670 2-1365,-730-2-5461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8:06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24575,'40'2'0,"64"12"0,1-1 0,31 5 0,24 2 0,-129-19 0,1-1 0,0-1 0,-1-2 0,37-7 0,-2-4-1365,-37 10-5461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58:3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24575,'705'0'0,"-685"1"0,1 1 0,-1 1 0,26 7 0,-22-4 0,45 5 0,-51-10 71,1 0-430,0 1 0,0 0 0,24 7 0,-21-3-6467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3:54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24575,'2'-1'0,"0"1"0,1-1 0,-1 0 0,0 1 0,0-1 0,0 0 0,1 0 0,-1 0 0,2-3 0,18-6 0,7 4 0,0 2 0,1 0 0,38 2 0,18-3 0,5-3 0,1 1 0,145-32 0,-191 26 0,-26 7 0,1 1 0,24-4 0,65-7 317,43-4-1999,-122 17-5144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3:5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24575,'22'-2'0,"1"0"0,-1-2 0,26-7 0,-7 2 0,19-4 0,-23 4 0,0 2 0,44-3 0,-52 7 0,0-2 0,32-8 0,-11 2 0,7-2 0,-27 5 0,46-5 0,-76 13 1,15-1-456,-1-1-1,17-4 1,-9-1-6371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8:47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24575,'0'-8'0,"0"-1"0,1 1 0,0-1 0,1 1 0,3-12 0,-5 17 0,1 0 0,0 1 0,0-1 0,0 1 0,1 0 0,-1-1 0,1 1 0,-1 0 0,1 0 0,0 0 0,-1 0 0,1 0 0,0 0 0,0 0 0,1 1 0,-1-1 0,0 1 0,0-1 0,1 1 0,-1 0 0,1 0 0,-1 0 0,1 0 0,-1 1 0,1-1 0,0 1 0,3-1 0,0 1 0,-1 1 0,1 0 0,0 0 0,-1 0 0,1 1 0,-1 0 0,1 0 0,-1 0 0,0 1 0,0-1 0,0 1 0,0 1 0,8 6 0,5 6 0,31 33 0,-36-35 0,0 1 0,-1 0 0,-1 1 0,-1 0 0,0 1 0,-1 0 0,-1 1 0,-1-1 0,0 2 0,-1-1 0,-1 1 0,-1-1 0,0 2 0,1 34 0,-4-30 0,0-9 0,-1 0 0,0 0 0,-1 1 0,-4 25 0,4-37 0,0-1 0,0 0 0,0 1 0,-1-1 0,1 0 0,-1 0 0,1 0 0,-1 0 0,0 0 0,0-1 0,0 1 0,-1 0 0,1-1 0,-1 0 0,1 1 0,-1-1 0,0 0 0,0-1 0,0 1 0,0 0 0,0-1 0,0 1 0,0-1 0,-1 0 0,1 0 0,-5 0 0,3 0 11,0 0-1,0-1 1,0 0-1,0 0 1,0 0-1,-1 0 1,1-1-1,0 0 0,1 0 1,-1 0-1,0-1 1,0 0-1,0 0 1,1 0-1,-7-4 1,5 1 8,-1 0 0,1 0 1,0-1-1,0 0 0,0 0 1,1-1-1,0 1 0,-7-12 0,-2-10-420,1 0-1,2-1 0,-16-56 1,26 81 301,-12-45-6726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8:48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24575,'0'23'0,"0"42"0,0 54 0,0 37 0,0 25 0,0 4-1354,0-11 1354,0-30 0,-6-40 441,-1-32-441,-1-28-7278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CAA87-5A0C-4BB5-9933-B48EC5C7561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08363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5" y="3271838"/>
            <a:ext cx="789940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8BB3B-218B-469F-A78B-F4D324440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7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전역 데이터에서 사용되는 리소스 상수 버퍼</a:t>
            </a:r>
            <a:endParaRPr lang="en-US" altLang="ko-KR" dirty="0"/>
          </a:p>
          <a:p>
            <a:r>
              <a:rPr lang="ko-KR" altLang="en-US" dirty="0" err="1"/>
              <a:t>쉐이더가</a:t>
            </a:r>
            <a:r>
              <a:rPr lang="ko-KR" altLang="en-US" dirty="0"/>
              <a:t> 여러 번 호출될 때 마다 월드</a:t>
            </a:r>
            <a:r>
              <a:rPr lang="en-US" altLang="ko-KR" dirty="0"/>
              <a:t>/</a:t>
            </a:r>
            <a:r>
              <a:rPr lang="ko-KR" altLang="en-US" dirty="0"/>
              <a:t>카메라</a:t>
            </a:r>
            <a:r>
              <a:rPr lang="en-US" altLang="ko-KR" dirty="0"/>
              <a:t>/</a:t>
            </a:r>
            <a:r>
              <a:rPr lang="ko-KR" altLang="en-US" dirty="0"/>
              <a:t>투영 변환 행렬은 변하지 않음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상수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전역 변수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/>
              <a:t>정점 정보</a:t>
            </a:r>
            <a:r>
              <a:rPr lang="en-US" altLang="ko-KR" dirty="0"/>
              <a:t>(parameters)</a:t>
            </a:r>
            <a:r>
              <a:rPr lang="ko-KR" altLang="en-US" dirty="0"/>
              <a:t>는 계속 변함 상수가 아님</a:t>
            </a:r>
          </a:p>
          <a:p>
            <a:endParaRPr lang="en-US" altLang="ko-KR" dirty="0"/>
          </a:p>
          <a:p>
            <a:r>
              <a:rPr lang="ko-KR" altLang="en-US" dirty="0"/>
              <a:t>변환 행렬이 변할 때 마다 </a:t>
            </a:r>
            <a:r>
              <a:rPr lang="en-US" altLang="ko-KR" dirty="0"/>
              <a:t>CPU</a:t>
            </a:r>
            <a:r>
              <a:rPr lang="ko-KR" altLang="en-US" dirty="0"/>
              <a:t>가 </a:t>
            </a:r>
            <a:r>
              <a:rPr lang="en-US" altLang="ko-KR" dirty="0"/>
              <a:t>Resource</a:t>
            </a:r>
            <a:r>
              <a:rPr lang="ko-KR" altLang="en-US" dirty="0"/>
              <a:t>에 변환 행렬을 </a:t>
            </a:r>
            <a:r>
              <a:rPr lang="en-US" altLang="ko-KR" dirty="0"/>
              <a:t>Write</a:t>
            </a:r>
            <a:r>
              <a:rPr lang="ko-KR" altLang="en-US" dirty="0"/>
              <a:t>해야 함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/>
              <a:t>UPLOAD_HEAP</a:t>
            </a:r>
          </a:p>
          <a:p>
            <a:r>
              <a:rPr lang="ko-KR" altLang="en-US" dirty="0"/>
              <a:t>정적 데이터 </a:t>
            </a:r>
            <a:r>
              <a:rPr lang="en-US" altLang="ko-KR" dirty="0"/>
              <a:t>– </a:t>
            </a:r>
            <a:r>
              <a:rPr lang="ko-KR" altLang="en-US" dirty="0"/>
              <a:t>시간이 오래 걸리는</a:t>
            </a:r>
            <a:r>
              <a:rPr lang="en-US" altLang="ko-KR" dirty="0"/>
              <a:t>(</a:t>
            </a:r>
            <a:r>
              <a:rPr lang="ko-KR" altLang="en-US" dirty="0"/>
              <a:t>미리 처리해야 하는</a:t>
            </a:r>
            <a:r>
              <a:rPr lang="en-US" altLang="ko-KR" dirty="0"/>
              <a:t>)</a:t>
            </a:r>
            <a:r>
              <a:rPr lang="ko-KR" altLang="en-US" dirty="0"/>
              <a:t> 것</a:t>
            </a:r>
            <a:r>
              <a:rPr lang="en-US" altLang="ko-KR" dirty="0"/>
              <a:t> (</a:t>
            </a:r>
            <a:r>
              <a:rPr lang="ko-KR" altLang="en-US" dirty="0"/>
              <a:t>게임 </a:t>
            </a:r>
            <a:r>
              <a:rPr lang="ko-KR" altLang="en-US" dirty="0" err="1"/>
              <a:t>로딩중에</a:t>
            </a:r>
            <a:r>
              <a:rPr lang="ko-KR" altLang="en-US" dirty="0"/>
              <a:t> 처리함</a:t>
            </a:r>
            <a:r>
              <a:rPr lang="en-US" altLang="ko-KR" dirty="0"/>
              <a:t>)  - </a:t>
            </a:r>
            <a:r>
              <a:rPr lang="ko-KR" altLang="en-US" dirty="0"/>
              <a:t>미리 계산할 수 있는</a:t>
            </a:r>
            <a:r>
              <a:rPr lang="en-US" altLang="ko-KR" dirty="0"/>
              <a:t>(</a:t>
            </a:r>
            <a:r>
              <a:rPr lang="ko-KR" altLang="en-US" dirty="0"/>
              <a:t>만들 수 있는</a:t>
            </a:r>
            <a:r>
              <a:rPr lang="en-US" altLang="ko-KR" dirty="0"/>
              <a:t>) </a:t>
            </a:r>
            <a:r>
              <a:rPr lang="ko-KR" altLang="en-US" dirty="0"/>
              <a:t>그림</a:t>
            </a:r>
            <a:endParaRPr lang="en-US" altLang="ko-KR" dirty="0"/>
          </a:p>
          <a:p>
            <a:r>
              <a:rPr lang="ko-KR" altLang="en-US" dirty="0"/>
              <a:t>동적 데이터 </a:t>
            </a:r>
            <a:r>
              <a:rPr lang="en-US" altLang="ko-KR" dirty="0"/>
              <a:t>-  60</a:t>
            </a:r>
            <a:r>
              <a:rPr lang="ko-KR" altLang="en-US" dirty="0"/>
              <a:t>초 분의 </a:t>
            </a:r>
            <a:r>
              <a:rPr lang="en-US" altLang="ko-KR" dirty="0"/>
              <a:t>1</a:t>
            </a:r>
            <a:r>
              <a:rPr lang="ko-KR" altLang="en-US" dirty="0"/>
              <a:t>마다 처리할 수 있는</a:t>
            </a:r>
            <a:r>
              <a:rPr lang="en-US" altLang="ko-KR" dirty="0"/>
              <a:t>(</a:t>
            </a:r>
            <a:r>
              <a:rPr lang="ko-KR" altLang="en-US" dirty="0"/>
              <a:t>해야 하는</a:t>
            </a:r>
            <a:r>
              <a:rPr lang="en-US" altLang="ko-KR" dirty="0"/>
              <a:t>)</a:t>
            </a:r>
            <a:r>
              <a:rPr lang="ko-KR" altLang="en-US" dirty="0"/>
              <a:t> 것 </a:t>
            </a:r>
            <a:r>
              <a:rPr lang="en-US" altLang="ko-KR" dirty="0"/>
              <a:t>– </a:t>
            </a:r>
            <a:r>
              <a:rPr lang="en-US" altLang="ko-KR" dirty="0" err="1"/>
              <a:t>set&amp;draw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770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정점의 구조를 알아야만 데이터를 넘길 수 있음</a:t>
            </a:r>
            <a:endParaRPr lang="en-US" altLang="ko-KR" dirty="0"/>
          </a:p>
          <a:p>
            <a:r>
              <a:rPr lang="en-US" altLang="ko-KR" dirty="0"/>
              <a:t>Input Layout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IA</a:t>
            </a:r>
            <a:r>
              <a:rPr lang="ko-KR" altLang="en-US" dirty="0"/>
              <a:t>에게 정점 하나의 구조에 대해 설명해주는 정보 </a:t>
            </a:r>
            <a:r>
              <a:rPr lang="en-US" altLang="ko-KR" dirty="0"/>
              <a:t>(</a:t>
            </a:r>
            <a:r>
              <a:rPr lang="ko-KR" altLang="en-US" dirty="0"/>
              <a:t>인덱스 버퍼</a:t>
            </a:r>
            <a:r>
              <a:rPr lang="en-US" altLang="ko-KR" dirty="0"/>
              <a:t>?)</a:t>
            </a:r>
          </a:p>
          <a:p>
            <a:endParaRPr lang="en-US" altLang="ko-KR" dirty="0"/>
          </a:p>
          <a:p>
            <a:r>
              <a:rPr lang="en-US" altLang="ko-KR" dirty="0" err="1"/>
              <a:t>NumElements</a:t>
            </a:r>
            <a:r>
              <a:rPr lang="en-US" altLang="ko-KR" dirty="0"/>
              <a:t> : </a:t>
            </a:r>
            <a:r>
              <a:rPr lang="ko-KR" altLang="en-US" dirty="0"/>
              <a:t>정점 하나는 </a:t>
            </a:r>
            <a:r>
              <a:rPr lang="en-US" altLang="ko-KR" dirty="0"/>
              <a:t>n </a:t>
            </a:r>
            <a:r>
              <a:rPr lang="ko-KR" altLang="en-US" dirty="0"/>
              <a:t>개의 정보를 가진다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Slot : </a:t>
            </a:r>
            <a:r>
              <a:rPr lang="ko-KR" altLang="en-US" dirty="0"/>
              <a:t>배열에서 몇 번째 슬롯인가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16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버퍼 구조를 설명 </a:t>
            </a:r>
            <a:r>
              <a:rPr lang="en-US" altLang="ko-KR" dirty="0"/>
              <a:t>( </a:t>
            </a:r>
            <a:r>
              <a:rPr lang="ko-KR" altLang="en-US" dirty="0"/>
              <a:t>최대 </a:t>
            </a:r>
            <a:r>
              <a:rPr lang="en-US" altLang="ko-KR" dirty="0"/>
              <a:t>16</a:t>
            </a:r>
            <a:r>
              <a:rPr lang="ko-KR" altLang="en-US" dirty="0"/>
              <a:t>개의 정점 버퍼</a:t>
            </a:r>
            <a:r>
              <a:rPr lang="en-US" altLang="ko-KR" dirty="0"/>
              <a:t>?</a:t>
            </a:r>
            <a:r>
              <a:rPr lang="ko-KR" altLang="en-US" dirty="0"/>
              <a:t>를 가짐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AlignedByteOffset</a:t>
            </a:r>
            <a:r>
              <a:rPr lang="en-US" altLang="ko-KR" dirty="0"/>
              <a:t> : </a:t>
            </a:r>
          </a:p>
          <a:p>
            <a:endParaRPr lang="en-US" altLang="ko-KR" dirty="0"/>
          </a:p>
          <a:p>
            <a:r>
              <a:rPr lang="ko-KR" altLang="en-US" dirty="0"/>
              <a:t>정점과 인스턴스의 차이</a:t>
            </a:r>
            <a:endParaRPr lang="en-US" altLang="ko-KR" dirty="0"/>
          </a:p>
          <a:p>
            <a:r>
              <a:rPr lang="en-US" altLang="ko-KR" dirty="0"/>
              <a:t>instance : </a:t>
            </a:r>
            <a:r>
              <a:rPr lang="ko-KR" altLang="en-US" dirty="0"/>
              <a:t>오브젝트 정보</a:t>
            </a:r>
            <a:r>
              <a:rPr lang="en-US" altLang="ko-KR" dirty="0"/>
              <a:t>(</a:t>
            </a:r>
            <a:r>
              <a:rPr lang="ko-KR" altLang="en-US" dirty="0"/>
              <a:t>객체의 위치와 방향</a:t>
            </a:r>
            <a:r>
              <a:rPr lang="en-US" altLang="ko-KR" dirty="0"/>
              <a:t>, </a:t>
            </a:r>
            <a:r>
              <a:rPr lang="ko-KR" altLang="en-US" dirty="0"/>
              <a:t>월드 변환 행렬 등</a:t>
            </a:r>
            <a:r>
              <a:rPr lang="en-US" altLang="ko-KR" dirty="0"/>
              <a:t>), object</a:t>
            </a:r>
            <a:r>
              <a:rPr lang="ko-KR" altLang="en-US" dirty="0"/>
              <a:t>는 공유 불가</a:t>
            </a:r>
            <a:endParaRPr lang="en-US" altLang="ko-KR" dirty="0"/>
          </a:p>
          <a:p>
            <a:r>
              <a:rPr lang="en-US" altLang="ko-KR" dirty="0"/>
              <a:t>vertex : </a:t>
            </a:r>
            <a:r>
              <a:rPr lang="ko-KR" altLang="en-US" dirty="0"/>
              <a:t>모델 정보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object</a:t>
            </a:r>
            <a:r>
              <a:rPr lang="ko-KR" altLang="en-US" dirty="0"/>
              <a:t>는 위치와 방향의 정보를 가짐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PSO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정점 버퍼 생성</a:t>
            </a:r>
            <a:r>
              <a:rPr lang="en-US" altLang="ko-KR" dirty="0"/>
              <a:t>, IA</a:t>
            </a:r>
            <a:r>
              <a:rPr lang="ko-KR" altLang="en-US" dirty="0"/>
              <a:t>에 연결할 때 모든 </a:t>
            </a:r>
            <a:r>
              <a:rPr lang="en-US" altLang="ko-KR" dirty="0"/>
              <a:t>Set</a:t>
            </a:r>
            <a:r>
              <a:rPr lang="ko-KR" altLang="en-US" dirty="0"/>
              <a:t>들이 일치하도록 만들어야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857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시맨틱이</a:t>
            </a:r>
            <a:r>
              <a:rPr lang="ko-KR" altLang="en-US" dirty="0"/>
              <a:t> 있기 때문에 각 요소의 순서를 바꾸어도 상관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목적에 따라 </a:t>
            </a:r>
            <a:r>
              <a:rPr lang="ko-KR" altLang="en-US" dirty="0" err="1"/>
              <a:t>쉐이더에서</a:t>
            </a:r>
            <a:r>
              <a:rPr lang="ko-KR" altLang="en-US" dirty="0"/>
              <a:t> 해당 요소를 </a:t>
            </a:r>
            <a:r>
              <a:rPr lang="ko-KR" altLang="en-US" dirty="0" err="1"/>
              <a:t>입력받지</a:t>
            </a:r>
            <a:r>
              <a:rPr lang="ko-KR" altLang="en-US" dirty="0"/>
              <a:t> 않아도 상관없음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Instace</a:t>
            </a:r>
            <a:r>
              <a:rPr lang="en-US" altLang="ko-KR" dirty="0"/>
              <a:t> 1</a:t>
            </a:r>
            <a:r>
              <a:rPr lang="ko-KR" altLang="en-US" dirty="0"/>
              <a:t>번</a:t>
            </a:r>
            <a:r>
              <a:rPr lang="en-US" altLang="ko-KR" dirty="0"/>
              <a:t>, Instance</a:t>
            </a:r>
            <a:r>
              <a:rPr lang="ko-KR" altLang="en-US" dirty="0"/>
              <a:t>당 정점 </a:t>
            </a:r>
            <a:r>
              <a:rPr lang="en-US" altLang="ko-KR" dirty="0"/>
              <a:t>3</a:t>
            </a:r>
            <a:r>
              <a:rPr lang="ko-KR" altLang="en-US" dirty="0"/>
              <a:t>이므로 </a:t>
            </a:r>
            <a:r>
              <a:rPr lang="en-US" altLang="ko-KR" dirty="0"/>
              <a:t>3</a:t>
            </a:r>
            <a:r>
              <a:rPr lang="ko-KR" altLang="en-US" dirty="0"/>
              <a:t>번 호출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Rate</a:t>
            </a:r>
            <a:r>
              <a:rPr lang="ko-KR" altLang="en-US" dirty="0"/>
              <a:t>는 </a:t>
            </a:r>
            <a:r>
              <a:rPr lang="en-US" altLang="ko-KR" dirty="0"/>
              <a:t>Instance</a:t>
            </a:r>
            <a:r>
              <a:rPr lang="ko-KR" altLang="en-US" dirty="0"/>
              <a:t>를</a:t>
            </a:r>
            <a:r>
              <a:rPr lang="en-US" altLang="ko-KR" dirty="0"/>
              <a:t> n</a:t>
            </a:r>
            <a:r>
              <a:rPr lang="ko-KR" altLang="en-US" dirty="0"/>
              <a:t>번 써서 그려라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/>
              <a:t>IA </a:t>
            </a:r>
            <a:r>
              <a:rPr lang="ko-KR" altLang="en-US" dirty="0"/>
              <a:t>내부에서 </a:t>
            </a:r>
            <a:r>
              <a:rPr lang="ko-KR" altLang="en-US" dirty="0" err="1"/>
              <a:t>인스턴싱</a:t>
            </a:r>
            <a:r>
              <a:rPr lang="ko-KR" altLang="en-US" dirty="0"/>
              <a:t> 하는 것을 </a:t>
            </a:r>
            <a:r>
              <a:rPr lang="en-US" altLang="ko-KR" dirty="0"/>
              <a:t>Direct3D Hardware Instancing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같은 </a:t>
            </a:r>
            <a:r>
              <a:rPr lang="en-US" altLang="ko-KR" dirty="0"/>
              <a:t>mesh</a:t>
            </a:r>
            <a:r>
              <a:rPr lang="ko-KR" altLang="en-US" dirty="0"/>
              <a:t>를 쓰는 오브젝트를 매번 오브젝트를 넘기고 월드변환 정보를 </a:t>
            </a:r>
            <a:r>
              <a:rPr lang="en-US" altLang="ko-KR" dirty="0"/>
              <a:t>Set</a:t>
            </a:r>
            <a:r>
              <a:rPr lang="ko-KR" altLang="en-US" dirty="0"/>
              <a:t>하는 것은 비효율적일 수 있음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Hardware Instancing</a:t>
            </a:r>
            <a:r>
              <a:rPr lang="ko-KR" altLang="en-US" dirty="0"/>
              <a:t>을 쓰면 </a:t>
            </a:r>
            <a:r>
              <a:rPr lang="en-US" altLang="ko-KR" dirty="0"/>
              <a:t>Mesh</a:t>
            </a:r>
            <a:r>
              <a:rPr lang="ko-KR" altLang="en-US" dirty="0"/>
              <a:t>는 하나이므로 </a:t>
            </a:r>
            <a:r>
              <a:rPr lang="en-US" altLang="ko-KR" dirty="0"/>
              <a:t>vertex buffe</a:t>
            </a:r>
            <a:r>
              <a:rPr lang="ko-KR" altLang="en-US" dirty="0"/>
              <a:t>로 구조를 알려주고 연결해서 </a:t>
            </a:r>
            <a:r>
              <a:rPr lang="en-US" altLang="ko-KR" dirty="0"/>
              <a:t>Set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Instance buffer</a:t>
            </a:r>
            <a:r>
              <a:rPr lang="ko-KR" altLang="en-US" dirty="0"/>
              <a:t>를 만들어서 </a:t>
            </a:r>
            <a:r>
              <a:rPr lang="en-US" altLang="ko-KR" dirty="0"/>
              <a:t>n</a:t>
            </a:r>
            <a:r>
              <a:rPr lang="ko-KR" altLang="en-US" dirty="0"/>
              <a:t>개의 월드변환 행렬들을 </a:t>
            </a:r>
            <a:r>
              <a:rPr lang="en-US" altLang="ko-KR" dirty="0"/>
              <a:t>instance</a:t>
            </a:r>
            <a:r>
              <a:rPr lang="ko-KR" altLang="en-US" dirty="0"/>
              <a:t>에 다 채워 넣어서 </a:t>
            </a:r>
            <a:r>
              <a:rPr lang="en-US" altLang="ko-KR" dirty="0"/>
              <a:t>Rate</a:t>
            </a:r>
            <a:r>
              <a:rPr lang="ko-KR" altLang="en-US" dirty="0"/>
              <a:t>를 </a:t>
            </a:r>
            <a:r>
              <a:rPr lang="en-US" altLang="ko-KR" dirty="0"/>
              <a:t>n</a:t>
            </a:r>
            <a:r>
              <a:rPr lang="ko-KR" altLang="en-US" dirty="0"/>
              <a:t>으로 설정하면 </a:t>
            </a:r>
            <a:r>
              <a:rPr lang="en-US" altLang="ko-KR" dirty="0"/>
              <a:t>Pipeline </a:t>
            </a:r>
            <a:r>
              <a:rPr lang="ko-KR" altLang="en-US" dirty="0"/>
              <a:t>내부에서 읽어서 사용하므로 훨씬 빠름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어떤 </a:t>
            </a:r>
            <a:r>
              <a:rPr lang="en-US" altLang="ko-KR" dirty="0"/>
              <a:t>buffer</a:t>
            </a:r>
            <a:r>
              <a:rPr lang="ko-KR" altLang="en-US" dirty="0"/>
              <a:t>를 넘겨 주더라도 </a:t>
            </a:r>
            <a:r>
              <a:rPr lang="ko-KR" altLang="en-US" dirty="0" err="1"/>
              <a:t>인스턴싱을</a:t>
            </a:r>
            <a:r>
              <a:rPr lang="ko-KR" altLang="en-US" dirty="0"/>
              <a:t> 쉬게 할 수 있음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지금은 정점 버퍼를 연결하고 </a:t>
            </a:r>
            <a:r>
              <a:rPr lang="en-US" altLang="ko-KR" dirty="0" err="1"/>
              <a:t>CreateCommittedResource</a:t>
            </a:r>
            <a:r>
              <a:rPr lang="ko-KR" altLang="en-US" dirty="0"/>
              <a:t>로 </a:t>
            </a:r>
            <a:r>
              <a:rPr lang="en-US" altLang="ko-KR" dirty="0"/>
              <a:t>n</a:t>
            </a:r>
            <a:r>
              <a:rPr lang="ko-KR" altLang="en-US" dirty="0"/>
              <a:t>개의 전역 변수를 만들어 </a:t>
            </a:r>
            <a:r>
              <a:rPr lang="en-US" altLang="ko-KR" dirty="0" err="1"/>
              <a:t>InstanceID</a:t>
            </a:r>
            <a:r>
              <a:rPr lang="ko-KR" altLang="en-US" dirty="0"/>
              <a:t>를 </a:t>
            </a:r>
            <a:r>
              <a:rPr lang="en-US" altLang="ko-KR" dirty="0"/>
              <a:t>Resource</a:t>
            </a:r>
            <a:r>
              <a:rPr lang="ko-KR" altLang="en-US" dirty="0"/>
              <a:t>의 </a:t>
            </a:r>
            <a:r>
              <a:rPr lang="en-US" altLang="ko-KR" dirty="0"/>
              <a:t>Index</a:t>
            </a:r>
            <a:r>
              <a:rPr lang="ko-KR" altLang="en-US" dirty="0"/>
              <a:t>로 사용해도 속도는 동일하다</a:t>
            </a:r>
            <a:r>
              <a:rPr lang="en-US" altLang="ko-KR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[ 0517 ]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err="1"/>
              <a:t>DrawInstanced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정점 정보로만 그리기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err="1"/>
              <a:t>InstanceCount</a:t>
            </a:r>
            <a:r>
              <a:rPr lang="en-US" altLang="ko-KR" dirty="0"/>
              <a:t> : 2</a:t>
            </a:r>
            <a:r>
              <a:rPr lang="ko-KR" altLang="en-US" dirty="0"/>
              <a:t>인데 정점 버퍼에 </a:t>
            </a:r>
            <a:r>
              <a:rPr lang="en-US" altLang="ko-KR" dirty="0"/>
              <a:t>Instance </a:t>
            </a:r>
            <a:r>
              <a:rPr lang="ko-KR" altLang="en-US" dirty="0"/>
              <a:t>정보</a:t>
            </a:r>
            <a:r>
              <a:rPr lang="en-US" altLang="ko-KR" dirty="0"/>
              <a:t>(</a:t>
            </a:r>
            <a:r>
              <a:rPr lang="ko-KR" altLang="en-US" dirty="0"/>
              <a:t>버퍼</a:t>
            </a:r>
            <a:r>
              <a:rPr lang="en-US" altLang="ko-KR" dirty="0"/>
              <a:t>)</a:t>
            </a:r>
            <a:r>
              <a:rPr lang="ko-KR" altLang="en-US" dirty="0"/>
              <a:t>가 없으면 안됨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그렇기 때문에 일반적으로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IA</a:t>
            </a:r>
            <a:r>
              <a:rPr lang="ko-KR" altLang="en-US" dirty="0">
                <a:sym typeface="Wingdings" panose="05000000000000000000" pitchFamily="2" charset="2"/>
              </a:rPr>
              <a:t>에 연결되는 버퍼가 두가지 있다고 가정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정점 데이터를 가지는 버퍼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인스턴스 데이터를 가지는 버퍼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분할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병합되어 </a:t>
            </a:r>
            <a:r>
              <a:rPr lang="ko-KR" altLang="en-US" dirty="0" err="1">
                <a:sym typeface="Wingdings" panose="05000000000000000000" pitchFamily="2" charset="2"/>
              </a:rPr>
              <a:t>연결되도</a:t>
            </a:r>
            <a:r>
              <a:rPr lang="ko-KR" altLang="en-US" dirty="0">
                <a:sym typeface="Wingdings" panose="05000000000000000000" pitchFamily="2" charset="2"/>
              </a:rPr>
              <a:t> 정점 개수가 달라지고 내용이 달라지는 것을 제외하면 같은 내용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Set</a:t>
            </a:r>
            <a:r>
              <a:rPr lang="ko-KR" altLang="en-US" dirty="0"/>
              <a:t>을 하면 </a:t>
            </a:r>
            <a:r>
              <a:rPr lang="en-US" altLang="ko-KR" dirty="0"/>
              <a:t>Location</a:t>
            </a:r>
            <a:r>
              <a:rPr lang="ko-KR" altLang="en-US" dirty="0"/>
              <a:t>부터 읽음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그릴 대상은 여러 개일 경우 변하지 않는 </a:t>
            </a:r>
            <a:r>
              <a:rPr lang="ko-KR" altLang="en-US" dirty="0" err="1"/>
              <a:t>정점버퍼는</a:t>
            </a:r>
            <a:r>
              <a:rPr lang="ko-KR" altLang="en-US" dirty="0"/>
              <a:t> 하나만 있으면 됨 </a:t>
            </a:r>
            <a:r>
              <a:rPr lang="en-US" altLang="ko-KR" dirty="0"/>
              <a:t>(</a:t>
            </a:r>
            <a:r>
              <a:rPr lang="ko-KR" altLang="en-US" dirty="0"/>
              <a:t>비디오 메모리는 비싸므로 효율적으로 </a:t>
            </a:r>
            <a:r>
              <a:rPr lang="ko-KR" altLang="en-US" dirty="0" err="1"/>
              <a:t>사용해야함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77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POSITION, COLOR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번</a:t>
            </a:r>
            <a:r>
              <a:rPr lang="en-US" altLang="ko-KR" dirty="0"/>
              <a:t>, INSTANCE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ko-KR" altLang="en-US" dirty="0" err="1"/>
              <a:t>슬록</a:t>
            </a:r>
            <a:endParaRPr lang="en-US" altLang="ko-KR" dirty="0"/>
          </a:p>
          <a:p>
            <a:r>
              <a:rPr lang="en-US" altLang="ko-KR" dirty="0"/>
              <a:t>0</a:t>
            </a:r>
            <a:r>
              <a:rPr lang="ko-KR" altLang="en-US" dirty="0"/>
              <a:t>번 슬롯은 정점 데이터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 슬롯은 인스턴스 정보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인스턴스마다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번씩 사용하도록 표현함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DrawInstanced</a:t>
            </a:r>
            <a:r>
              <a:rPr lang="ko-KR" altLang="en-US" dirty="0"/>
              <a:t>함수 호출 시 인스턴스가 </a:t>
            </a:r>
            <a:r>
              <a:rPr lang="en-US" altLang="ko-KR" dirty="0"/>
              <a:t>10</a:t>
            </a:r>
            <a:r>
              <a:rPr lang="ko-KR" altLang="en-US" dirty="0"/>
              <a:t>개면 </a:t>
            </a:r>
            <a:r>
              <a:rPr lang="en-US" altLang="ko-KR" dirty="0"/>
              <a:t>Rate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en-US" altLang="ko-KR" dirty="0"/>
              <a:t>10</a:t>
            </a:r>
            <a:r>
              <a:rPr lang="ko-KR" altLang="en-US" dirty="0"/>
              <a:t>번을 읽으려고 할 것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INSTANCE</a:t>
            </a:r>
            <a:r>
              <a:rPr lang="ko-KR" altLang="en-US" dirty="0">
                <a:sym typeface="Wingdings" panose="05000000000000000000" pitchFamily="2" charset="2"/>
              </a:rPr>
              <a:t> 버퍼에는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Instance </a:t>
            </a:r>
            <a:r>
              <a:rPr lang="ko-KR" altLang="en-US" dirty="0"/>
              <a:t>데이터가 있을 것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err="1"/>
              <a:t>DrawInstanced</a:t>
            </a:r>
            <a:r>
              <a:rPr lang="en-US" altLang="ko-KR" dirty="0"/>
              <a:t>(36, 1000, 0, 0);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/>
              <a:t>행렬 </a:t>
            </a:r>
            <a:r>
              <a:rPr lang="en-US" altLang="ko-KR" dirty="0"/>
              <a:t>1000</a:t>
            </a:r>
            <a:r>
              <a:rPr lang="ko-KR" altLang="en-US" dirty="0"/>
              <a:t>개를 만들어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Slot</a:t>
            </a:r>
            <a:r>
              <a:rPr lang="ko-KR" altLang="en-US" dirty="0"/>
              <a:t>에 </a:t>
            </a:r>
            <a:r>
              <a:rPr lang="en-US" altLang="ko-KR" dirty="0"/>
              <a:t>Set</a:t>
            </a:r>
            <a:r>
              <a:rPr lang="ko-KR" altLang="en-US" dirty="0"/>
              <a:t>해야 읽을 수 있음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★왜 </a:t>
            </a:r>
            <a:r>
              <a:rPr lang="en-US" altLang="ko-KR" dirty="0"/>
              <a:t>Slot</a:t>
            </a:r>
            <a:r>
              <a:rPr lang="ko-KR" altLang="en-US" dirty="0"/>
              <a:t>에 </a:t>
            </a:r>
            <a:r>
              <a:rPr lang="en-US" altLang="ko-KR" dirty="0"/>
              <a:t>16</a:t>
            </a:r>
            <a:r>
              <a:rPr lang="ko-KR" altLang="en-US" dirty="0"/>
              <a:t>개를 연결할 수 있는지</a:t>
            </a:r>
            <a:r>
              <a:rPr lang="en-US" altLang="ko-KR" dirty="0"/>
              <a:t>?</a:t>
            </a:r>
            <a:r>
              <a:rPr lang="ko-KR" altLang="en-US" dirty="0"/>
              <a:t>★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그림자 계산을 위해 </a:t>
            </a:r>
            <a:r>
              <a:rPr lang="en-US" altLang="ko-KR" dirty="0"/>
              <a:t>Depth</a:t>
            </a:r>
            <a:r>
              <a:rPr lang="ko-KR" altLang="en-US" dirty="0"/>
              <a:t>를 버퍼에 </a:t>
            </a:r>
            <a:r>
              <a:rPr lang="ko-KR" altLang="en-US" dirty="0" err="1"/>
              <a:t>저장해야함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IA</a:t>
            </a:r>
            <a:r>
              <a:rPr lang="ko-KR" altLang="en-US" dirty="0"/>
              <a:t>에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IA</a:t>
            </a:r>
            <a:r>
              <a:rPr lang="ko-KR" altLang="en-US" dirty="0"/>
              <a:t>는 버퍼가 다르니까 정점의 구조를 </a:t>
            </a:r>
            <a:r>
              <a:rPr lang="en-US" altLang="ko-KR" dirty="0"/>
              <a:t>n</a:t>
            </a:r>
            <a:r>
              <a:rPr lang="ko-KR" altLang="en-US" dirty="0"/>
              <a:t>개를 읽을 수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차원 배열을 </a:t>
            </a:r>
            <a:r>
              <a:rPr lang="en-US" altLang="ko-KR" dirty="0"/>
              <a:t>1</a:t>
            </a:r>
            <a:r>
              <a:rPr lang="ko-KR" altLang="en-US" dirty="0"/>
              <a:t>차원 배열 </a:t>
            </a:r>
            <a:r>
              <a:rPr lang="en-US" altLang="ko-KR" dirty="0"/>
              <a:t>n</a:t>
            </a:r>
            <a:r>
              <a:rPr lang="ko-KR" altLang="en-US" dirty="0"/>
              <a:t>개로 분할한 것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dirty="0"/>
              <a:t>각 행의 정보가 정점 하나의 정보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ko-KR" altLang="en-US" dirty="0">
                <a:sym typeface="Wingdings" panose="05000000000000000000" pitchFamily="2" charset="2"/>
              </a:rPr>
              <a:t>본질적으로는 동일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동일 슬롯에 모두 넣을 경우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필요하지 않은 정보를 모두 </a:t>
            </a:r>
            <a:r>
              <a:rPr lang="en-US" altLang="ko-KR" dirty="0">
                <a:sym typeface="Wingdings" panose="05000000000000000000" pitchFamily="2" charset="2"/>
              </a:rPr>
              <a:t>Set</a:t>
            </a:r>
            <a:r>
              <a:rPr lang="ko-KR" altLang="en-US" dirty="0">
                <a:sym typeface="Wingdings" panose="05000000000000000000" pitchFamily="2" charset="2"/>
              </a:rPr>
              <a:t>해야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altLang="ko-KR" dirty="0">
                <a:sym typeface="Wingdings" panose="05000000000000000000" pitchFamily="2" charset="2"/>
              </a:rPr>
              <a:t>ex) POSITION</a:t>
            </a:r>
            <a:r>
              <a:rPr lang="ko-KR" altLang="en-US" dirty="0">
                <a:sym typeface="Wingdings" panose="05000000000000000000" pitchFamily="2" charset="2"/>
              </a:rPr>
              <a:t>만 필요하지만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나머지를 </a:t>
            </a:r>
            <a:r>
              <a:rPr lang="en-US" altLang="ko-KR" dirty="0">
                <a:sym typeface="Wingdings" panose="05000000000000000000" pitchFamily="2" charset="2"/>
              </a:rPr>
              <a:t>Set</a:t>
            </a:r>
            <a:r>
              <a:rPr lang="ko-KR" altLang="en-US" dirty="0">
                <a:sym typeface="Wingdings" panose="05000000000000000000" pitchFamily="2" charset="2"/>
              </a:rPr>
              <a:t>해야함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ko-KR" altLang="en-US" dirty="0">
                <a:sym typeface="Wingdings" panose="05000000000000000000" pitchFamily="2" charset="2"/>
              </a:rPr>
              <a:t>★슬롯을 나눌 경우 </a:t>
            </a:r>
            <a:r>
              <a:rPr lang="en-US" altLang="ko-KR" dirty="0">
                <a:sym typeface="Wingdings" panose="05000000000000000000" pitchFamily="2" charset="2"/>
              </a:rPr>
              <a:t>POSITION</a:t>
            </a:r>
            <a:r>
              <a:rPr lang="ko-KR" altLang="en-US" dirty="0">
                <a:sym typeface="Wingdings" panose="05000000000000000000" pitchFamily="2" charset="2"/>
              </a:rPr>
              <a:t>만 </a:t>
            </a:r>
            <a:r>
              <a:rPr lang="en-US" altLang="ko-KR" dirty="0">
                <a:sym typeface="Wingdings" panose="05000000000000000000" pitchFamily="2" charset="2"/>
              </a:rPr>
              <a:t>Set</a:t>
            </a:r>
            <a:r>
              <a:rPr lang="ko-KR" altLang="en-US" dirty="0">
                <a:sym typeface="Wingdings" panose="05000000000000000000" pitchFamily="2" charset="2"/>
              </a:rPr>
              <a:t>하면 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altLang="ko-KR" dirty="0"/>
              <a:t>Depth,</a:t>
            </a:r>
            <a:r>
              <a:rPr lang="ko-KR" altLang="en-US" dirty="0"/>
              <a:t> </a:t>
            </a:r>
            <a:r>
              <a:rPr lang="ko-KR" altLang="en-US" dirty="0" err="1"/>
              <a:t>텍스쳐매핑</a:t>
            </a:r>
            <a:r>
              <a:rPr lang="en-US" altLang="ko-KR" dirty="0"/>
              <a:t>, </a:t>
            </a:r>
            <a:r>
              <a:rPr lang="ko-KR" altLang="en-US" dirty="0"/>
              <a:t>와이어프레임 </a:t>
            </a:r>
            <a:r>
              <a:rPr lang="en-US" altLang="ko-KR" dirty="0"/>
              <a:t>PSO</a:t>
            </a:r>
            <a:r>
              <a:rPr lang="ko-KR" altLang="en-US" dirty="0"/>
              <a:t>를 따로 만들기 위해 </a:t>
            </a:r>
            <a:r>
              <a:rPr lang="en-US" altLang="ko-KR" dirty="0" err="1"/>
              <a:t>InputLayout</a:t>
            </a:r>
            <a:r>
              <a:rPr lang="ko-KR" altLang="en-US" dirty="0"/>
              <a:t>을 다르게 설정할 수 있음 </a:t>
            </a:r>
            <a:r>
              <a:rPr lang="en-US" altLang="ko-KR" dirty="0">
                <a:sym typeface="Wingdings" panose="05000000000000000000" pitchFamily="2" charset="2"/>
              </a:rPr>
              <a:t> PSO</a:t>
            </a:r>
            <a:r>
              <a:rPr lang="ko-KR" altLang="en-US" dirty="0">
                <a:sym typeface="Wingdings" panose="05000000000000000000" pitchFamily="2" charset="2"/>
              </a:rPr>
              <a:t>를 여러 개 만들어 다양하게 그릴 수 있음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err="1"/>
              <a:t>텍스쳐</a:t>
            </a:r>
            <a:r>
              <a:rPr lang="ko-KR" altLang="en-US" dirty="0"/>
              <a:t> 좌표가 여러 개면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전체 </a:t>
            </a:r>
            <a:r>
              <a:rPr lang="ko-KR" altLang="en-US" dirty="0" err="1"/>
              <a:t>텍스쳐</a:t>
            </a:r>
            <a:r>
              <a:rPr lang="ko-KR" altLang="en-US" dirty="0"/>
              <a:t> 매핑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디테일 </a:t>
            </a:r>
            <a:r>
              <a:rPr lang="ko-KR" altLang="en-US" dirty="0" err="1"/>
              <a:t>텍스쳐</a:t>
            </a:r>
            <a:r>
              <a:rPr lang="ko-KR" altLang="en-US" dirty="0"/>
              <a:t> 매핑 </a:t>
            </a:r>
            <a:r>
              <a:rPr lang="en-US" altLang="ko-KR" dirty="0"/>
              <a:t>(</a:t>
            </a:r>
            <a:r>
              <a:rPr lang="ko-KR" altLang="en-US" dirty="0"/>
              <a:t>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잔디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꽃 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할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426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CONTROL_POINT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GS, TS</a:t>
            </a:r>
          </a:p>
          <a:p>
            <a:endParaRPr lang="en-US" altLang="ko-KR" dirty="0"/>
          </a:p>
          <a:p>
            <a:r>
              <a:rPr lang="en-US" altLang="ko-KR" dirty="0"/>
              <a:t>Primitive</a:t>
            </a:r>
            <a:r>
              <a:rPr lang="ko-KR" altLang="en-US" dirty="0"/>
              <a:t>가 </a:t>
            </a:r>
            <a:r>
              <a:rPr lang="en-US" altLang="ko-KR" dirty="0"/>
              <a:t>POINTLIST</a:t>
            </a:r>
            <a:r>
              <a:rPr lang="ko-KR" altLang="en-US" dirty="0"/>
              <a:t>인 </a:t>
            </a:r>
            <a:r>
              <a:rPr lang="en-US" altLang="ko-KR" dirty="0"/>
              <a:t>6</a:t>
            </a:r>
            <a:r>
              <a:rPr lang="ko-KR" altLang="en-US" dirty="0"/>
              <a:t>개의 점을 가지는 </a:t>
            </a:r>
            <a:r>
              <a:rPr lang="en-US" altLang="ko-KR" dirty="0"/>
              <a:t>Instance</a:t>
            </a:r>
            <a:r>
              <a:rPr lang="ko-KR" altLang="en-US" dirty="0"/>
              <a:t>를</a:t>
            </a:r>
            <a:r>
              <a:rPr lang="en-US" altLang="ko-KR" dirty="0"/>
              <a:t> 1</a:t>
            </a:r>
            <a:r>
              <a:rPr lang="ko-KR" altLang="en-US" dirty="0"/>
              <a:t>개 그리기 </a:t>
            </a:r>
            <a:r>
              <a:rPr lang="en-US" altLang="ko-KR" dirty="0">
                <a:sym typeface="Wingdings" panose="05000000000000000000" pitchFamily="2" charset="2"/>
              </a:rPr>
              <a:t> 6</a:t>
            </a:r>
            <a:r>
              <a:rPr lang="ko-KR" altLang="en-US" dirty="0">
                <a:sym typeface="Wingdings" panose="05000000000000000000" pitchFamily="2" charset="2"/>
              </a:rPr>
              <a:t>개의 점 그림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Strip : </a:t>
            </a:r>
            <a:r>
              <a:rPr lang="ko-KR" altLang="en-US" dirty="0"/>
              <a:t>마지막 정점을 다음 그리기에 시작 정점으로</a:t>
            </a:r>
            <a:endParaRPr lang="en-US" altLang="ko-KR" dirty="0"/>
          </a:p>
          <a:p>
            <a:r>
              <a:rPr lang="ko-KR" altLang="en-US" dirty="0"/>
              <a:t>모든 모델은 </a:t>
            </a:r>
            <a:r>
              <a:rPr lang="en-US" altLang="ko-KR" dirty="0"/>
              <a:t>TRIANGLELIST</a:t>
            </a:r>
            <a:r>
              <a:rPr lang="ko-KR" altLang="en-US" dirty="0"/>
              <a:t>를 불러와서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96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정점 버퍼에는 </a:t>
            </a:r>
            <a:r>
              <a:rPr lang="en-US" altLang="ko-KR" dirty="0"/>
              <a:t>n</a:t>
            </a:r>
            <a:r>
              <a:rPr lang="ko-KR" altLang="en-US" dirty="0"/>
              <a:t>개의 정점이 들어있음</a:t>
            </a:r>
            <a:endParaRPr lang="en-US" altLang="ko-KR" dirty="0"/>
          </a:p>
          <a:p>
            <a:r>
              <a:rPr lang="en-US" altLang="ko-KR" dirty="0"/>
              <a:t>POINTLIST -&gt; n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LINELIST -&gt; 2n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TRIANGLELIST -&gt; 3n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/>
              <a:t>Draw( X , … 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Pipeline </a:t>
            </a:r>
            <a:r>
              <a:rPr lang="ko-KR" altLang="en-US" dirty="0"/>
              <a:t>내부에서는 </a:t>
            </a:r>
            <a:r>
              <a:rPr lang="en-US" altLang="ko-KR" dirty="0"/>
              <a:t>Strip </a:t>
            </a:r>
            <a:r>
              <a:rPr lang="ko-KR" altLang="en-US" dirty="0"/>
              <a:t>의 짝수 번째의 </a:t>
            </a:r>
            <a:r>
              <a:rPr lang="ko-KR" altLang="en-US" dirty="0" err="1"/>
              <a:t>와인딩</a:t>
            </a:r>
            <a:r>
              <a:rPr lang="ko-KR" altLang="en-US" dirty="0"/>
              <a:t> 순서를 조정함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짝수 번째는 항상 반시계 방향이도록 설정해야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sym typeface="Wingdings" panose="05000000000000000000" pitchFamily="2" charset="2"/>
              </a:rPr>
              <a:t>일반적인 </a:t>
            </a:r>
            <a:r>
              <a:rPr lang="en-US" altLang="ko-KR" dirty="0">
                <a:sym typeface="Wingdings" panose="05000000000000000000" pitchFamily="2" charset="2"/>
              </a:rPr>
              <a:t>3D</a:t>
            </a:r>
            <a:r>
              <a:rPr lang="ko-KR" altLang="en-US" dirty="0">
                <a:sym typeface="Wingdings" panose="05000000000000000000" pitchFamily="2" charset="2"/>
              </a:rPr>
              <a:t>모델은 </a:t>
            </a:r>
            <a:r>
              <a:rPr lang="en-US" altLang="ko-KR" dirty="0">
                <a:sym typeface="Wingdings" panose="05000000000000000000" pitchFamily="2" charset="2"/>
              </a:rPr>
              <a:t>Strip</a:t>
            </a:r>
            <a:r>
              <a:rPr lang="ko-KR" altLang="en-US" dirty="0">
                <a:sym typeface="Wingdings" panose="05000000000000000000" pitchFamily="2" charset="2"/>
              </a:rPr>
              <a:t>으로 기리기 어려움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대부분 </a:t>
            </a:r>
            <a:r>
              <a:rPr lang="en-US" altLang="ko-KR" dirty="0">
                <a:sym typeface="Wingdings" panose="05000000000000000000" pitchFamily="2" charset="2"/>
              </a:rPr>
              <a:t>List</a:t>
            </a:r>
            <a:r>
              <a:rPr lang="ko-KR" altLang="en-US" dirty="0">
                <a:sym typeface="Wingdings" panose="05000000000000000000" pitchFamily="2" charset="2"/>
              </a:rPr>
              <a:t>로 그럼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40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GS</a:t>
            </a:r>
            <a:r>
              <a:rPr lang="ko-KR" altLang="en-US" dirty="0"/>
              <a:t>에서 주로 사용</a:t>
            </a:r>
            <a:endParaRPr lang="en-US" altLang="ko-KR" dirty="0"/>
          </a:p>
          <a:p>
            <a:r>
              <a:rPr lang="ko-KR" altLang="en-US" dirty="0"/>
              <a:t>삼각형 하나에는 </a:t>
            </a:r>
            <a:r>
              <a:rPr lang="en-US" altLang="ko-KR" dirty="0"/>
              <a:t>3</a:t>
            </a:r>
            <a:r>
              <a:rPr lang="ko-KR" altLang="en-US" dirty="0"/>
              <a:t>개의 인접한 삼각형이 있을 수 있음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개의 정점 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인접성 정보를 사용해 이웃한 면들의 방향을 계산할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sym typeface="Wingdings" panose="05000000000000000000" pitchFamily="2" charset="2"/>
              </a:rPr>
              <a:t>대부분의 모델에는 인접성 정보들이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대부분의 </a:t>
            </a:r>
            <a:r>
              <a:rPr lang="en-US" altLang="ko-KR" dirty="0">
                <a:sym typeface="Wingdings" panose="05000000000000000000" pitchFamily="2" charset="2"/>
              </a:rPr>
              <a:t>3D</a:t>
            </a:r>
            <a:r>
              <a:rPr lang="ko-KR" altLang="en-US" dirty="0">
                <a:sym typeface="Wingdings" panose="05000000000000000000" pitchFamily="2" charset="2"/>
              </a:rPr>
              <a:t>모델에는 인접성 정보가 없음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내가 직접 만들거나 정보를 생성해야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ex) 0</a:t>
            </a:r>
            <a:r>
              <a:rPr lang="ko-KR" altLang="en-US" dirty="0">
                <a:sym typeface="Wingdings" panose="05000000000000000000" pitchFamily="2" charset="2"/>
              </a:rPr>
              <a:t>번과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번을 공유하는 정점을 찾으면 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인접성 정보는 </a:t>
            </a:r>
            <a:r>
              <a:rPr lang="en-US" altLang="ko-KR" dirty="0">
                <a:sym typeface="Wingdings" panose="05000000000000000000" pitchFamily="2" charset="2"/>
              </a:rPr>
              <a:t>0,1,2,3,4,5, … </a:t>
            </a:r>
            <a:r>
              <a:rPr lang="ko-KR" altLang="en-US" dirty="0">
                <a:sym typeface="Wingdings" panose="05000000000000000000" pitchFamily="2" charset="2"/>
              </a:rPr>
              <a:t>순서로 넣어야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0517 50:00 </a:t>
            </a:r>
            <a:r>
              <a:rPr lang="ko-KR" altLang="en-US" dirty="0">
                <a:sym typeface="Wingdings" panose="05000000000000000000" pitchFamily="2" charset="2"/>
              </a:rPr>
              <a:t>어떤 경우에 사용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8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VS</a:t>
            </a:r>
            <a:r>
              <a:rPr lang="ko-KR" altLang="en-US" dirty="0"/>
              <a:t>에서 </a:t>
            </a:r>
            <a:r>
              <a:rPr lang="en-US" altLang="ko-KR" dirty="0"/>
              <a:t>P3</a:t>
            </a:r>
            <a:r>
              <a:rPr lang="ko-KR" altLang="en-US" dirty="0"/>
              <a:t> 정점을 변환할 경우</a:t>
            </a:r>
            <a:endParaRPr lang="en-US" altLang="ko-KR" dirty="0"/>
          </a:p>
          <a:p>
            <a:r>
              <a:rPr lang="ko-KR" altLang="en-US" dirty="0"/>
              <a:t>전자의 경우 정점 버퍼에서 정점 </a:t>
            </a:r>
            <a:r>
              <a:rPr lang="en-US" altLang="ko-KR" dirty="0"/>
              <a:t>P3</a:t>
            </a:r>
            <a:r>
              <a:rPr lang="ko-KR" altLang="en-US" dirty="0"/>
              <a:t>를 꺼내 호출할 때 마다 변환해야 함</a:t>
            </a:r>
            <a:endParaRPr lang="en-US" altLang="ko-KR" dirty="0"/>
          </a:p>
          <a:p>
            <a:r>
              <a:rPr lang="ko-KR" altLang="en-US" dirty="0"/>
              <a:t>후자의 경우 한 번만 하면 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27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StateAfter</a:t>
            </a:r>
            <a:r>
              <a:rPr lang="ko-KR" altLang="en-US" dirty="0"/>
              <a:t>를 </a:t>
            </a:r>
            <a:r>
              <a:rPr lang="en-US" altLang="ko-KR" dirty="0"/>
              <a:t>INDEX_BUFFER</a:t>
            </a:r>
            <a:r>
              <a:rPr lang="ko-KR" altLang="en-US" dirty="0"/>
              <a:t>로 하여 </a:t>
            </a:r>
            <a:r>
              <a:rPr lang="en-US" altLang="ko-KR" dirty="0"/>
              <a:t>Index Buffer</a:t>
            </a:r>
            <a:r>
              <a:rPr lang="ko-KR" altLang="en-US" dirty="0"/>
              <a:t>를 사용할 수 있도록 함</a:t>
            </a:r>
            <a:endParaRPr lang="en-US" altLang="ko-KR" dirty="0"/>
          </a:p>
          <a:p>
            <a:r>
              <a:rPr lang="ko-KR" altLang="en-US" dirty="0" err="1"/>
              <a:t>버텍스</a:t>
            </a:r>
            <a:r>
              <a:rPr lang="ko-KR" altLang="en-US" dirty="0"/>
              <a:t> 버퍼는 인덱스 버퍼를 </a:t>
            </a:r>
            <a:r>
              <a:rPr lang="ko-KR" altLang="en-US" dirty="0" err="1"/>
              <a:t>버텍스</a:t>
            </a:r>
            <a:r>
              <a:rPr lang="ko-KR" altLang="en-US" dirty="0"/>
              <a:t> 버퍼로 바꾸면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6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정점 버퍼를 분할해서 따로 만들면</a:t>
            </a:r>
            <a:endParaRPr lang="en-US" altLang="ko-KR" dirty="0"/>
          </a:p>
          <a:p>
            <a:r>
              <a:rPr lang="ko-KR" altLang="en-US" dirty="0"/>
              <a:t>각각의 버퍼를 만들고</a:t>
            </a:r>
            <a:endParaRPr lang="en-US" altLang="ko-KR" dirty="0"/>
          </a:p>
          <a:p>
            <a:r>
              <a:rPr lang="en-US" altLang="ko-KR" dirty="0" err="1"/>
              <a:t>pViews</a:t>
            </a:r>
            <a:r>
              <a:rPr lang="ko-KR" altLang="en-US" dirty="0"/>
              <a:t>에 배열을 연결</a:t>
            </a:r>
            <a:endParaRPr lang="en-US" altLang="ko-KR" dirty="0"/>
          </a:p>
          <a:p>
            <a:r>
              <a:rPr lang="en-US" altLang="ko-KR" dirty="0" err="1"/>
              <a:t>StartSlot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이면 </a:t>
            </a:r>
            <a:r>
              <a:rPr lang="en-US" altLang="ko-KR" dirty="0"/>
              <a:t>0</a:t>
            </a:r>
            <a:r>
              <a:rPr lang="ko-KR" altLang="en-US" dirty="0"/>
              <a:t>번</a:t>
            </a:r>
            <a:r>
              <a:rPr lang="en-US" altLang="ko-KR" dirty="0"/>
              <a:t>, 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 </a:t>
            </a:r>
            <a:r>
              <a:rPr lang="en-US" altLang="ko-KR" dirty="0"/>
              <a:t>View</a:t>
            </a:r>
          </a:p>
          <a:p>
            <a:r>
              <a:rPr lang="en-US" altLang="ko-KR" dirty="0" err="1"/>
              <a:t>StartSlot</a:t>
            </a: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이면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</a:t>
            </a:r>
            <a:r>
              <a:rPr lang="en-US" altLang="ko-KR" dirty="0"/>
              <a:t>, …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87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39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가 </a:t>
            </a:r>
            <a:r>
              <a:rPr lang="en-US" altLang="ko-KR" dirty="0"/>
              <a:t>VM</a:t>
            </a:r>
            <a:r>
              <a:rPr lang="ko-KR" altLang="en-US" dirty="0"/>
              <a:t>에 쓰는 것은 느리고 읽는 것은 극도로 느림</a:t>
            </a:r>
            <a:endParaRPr lang="en-US" altLang="ko-KR" dirty="0"/>
          </a:p>
          <a:p>
            <a:r>
              <a:rPr lang="en-US" altLang="ko-KR" dirty="0"/>
              <a:t>Set &amp; Draw</a:t>
            </a:r>
            <a:r>
              <a:rPr lang="ko-KR" altLang="en-US" dirty="0"/>
              <a:t>도 </a:t>
            </a:r>
            <a:r>
              <a:rPr lang="en-US" altLang="ko-KR" dirty="0"/>
              <a:t>GPU</a:t>
            </a:r>
            <a:r>
              <a:rPr lang="ko-KR" altLang="en-US" dirty="0"/>
              <a:t>로 </a:t>
            </a:r>
            <a:r>
              <a:rPr lang="en-US" altLang="ko-KR" dirty="0"/>
              <a:t>Write</a:t>
            </a:r>
            <a:r>
              <a:rPr lang="ko-KR" altLang="en-US" dirty="0"/>
              <a:t>하는 것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함수를 빈번하게 호출 시 속도가 느려짐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ex) Mesh</a:t>
            </a:r>
            <a:r>
              <a:rPr lang="ko-KR" altLang="en-US" dirty="0">
                <a:sym typeface="Wingdings" panose="05000000000000000000" pitchFamily="2" charset="2"/>
              </a:rPr>
              <a:t>가 같으면 </a:t>
            </a:r>
            <a:r>
              <a:rPr lang="en-US" altLang="ko-KR" dirty="0">
                <a:sym typeface="Wingdings" panose="05000000000000000000" pitchFamily="2" charset="2"/>
              </a:rPr>
              <a:t>IA</a:t>
            </a:r>
            <a:r>
              <a:rPr lang="ko-KR" altLang="en-US" dirty="0">
                <a:sym typeface="Wingdings" panose="05000000000000000000" pitchFamily="2" charset="2"/>
              </a:rPr>
              <a:t>에 한 번 </a:t>
            </a:r>
            <a:r>
              <a:rPr lang="en-US" altLang="ko-KR" dirty="0">
                <a:sym typeface="Wingdings" panose="05000000000000000000" pitchFamily="2" charset="2"/>
              </a:rPr>
              <a:t>Set</a:t>
            </a:r>
            <a:r>
              <a:rPr lang="ko-KR" altLang="en-US" dirty="0">
                <a:sym typeface="Wingdings" panose="05000000000000000000" pitchFamily="2" charset="2"/>
              </a:rPr>
              <a:t>하고 </a:t>
            </a:r>
            <a:r>
              <a:rPr lang="en-US" altLang="ko-KR" dirty="0">
                <a:sym typeface="Wingdings" panose="05000000000000000000" pitchFamily="2" charset="2"/>
              </a:rPr>
              <a:t>Instance</a:t>
            </a:r>
            <a:r>
              <a:rPr lang="ko-KR" altLang="en-US" dirty="0">
                <a:sym typeface="Wingdings" panose="05000000000000000000" pitchFamily="2" charset="2"/>
              </a:rPr>
              <a:t>를 여러 번 </a:t>
            </a:r>
            <a:r>
              <a:rPr lang="en-US" altLang="ko-KR" dirty="0">
                <a:sym typeface="Wingdings" panose="05000000000000000000" pitchFamily="2" charset="2"/>
              </a:rPr>
              <a:t> Set </a:t>
            </a:r>
            <a:r>
              <a:rPr lang="ko-KR" altLang="en-US" dirty="0" err="1">
                <a:sym typeface="Wingdings" panose="05000000000000000000" pitchFamily="2" charset="2"/>
              </a:rPr>
              <a:t>호추을</a:t>
            </a:r>
            <a:r>
              <a:rPr lang="ko-KR" altLang="en-US" dirty="0">
                <a:sym typeface="Wingdings" panose="05000000000000000000" pitchFamily="2" charset="2"/>
              </a:rPr>
              <a:t> 줄임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884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따라하기 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19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t2~t5 : 4</a:t>
            </a:r>
            <a:r>
              <a:rPr lang="ko-KR" altLang="en-US" dirty="0"/>
              <a:t>개 </a:t>
            </a:r>
            <a:r>
              <a:rPr lang="en-US" altLang="ko-KR" dirty="0"/>
              <a:t>Resource </a:t>
            </a:r>
            <a:r>
              <a:rPr lang="ko-KR" altLang="en-US" dirty="0"/>
              <a:t>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-1 : Descriptor </a:t>
            </a:r>
            <a:r>
              <a:rPr lang="ko-KR" altLang="en-US" dirty="0"/>
              <a:t>개수 미정</a:t>
            </a:r>
            <a:r>
              <a:rPr lang="en-US" altLang="ko-KR" dirty="0"/>
              <a:t>(</a:t>
            </a:r>
            <a:r>
              <a:rPr lang="ko-KR" altLang="en-US" dirty="0"/>
              <a:t>가변적으로 사용하기 위함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994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쉐이더는</a:t>
            </a:r>
            <a:r>
              <a:rPr lang="ko-KR" altLang="en-US" dirty="0"/>
              <a:t> 변환 행렬이 있어야 변환이 가능함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Draw </a:t>
            </a:r>
            <a:r>
              <a:rPr lang="ko-KR" altLang="en-US" dirty="0">
                <a:sym typeface="Wingdings" panose="05000000000000000000" pitchFamily="2" charset="2"/>
              </a:rPr>
              <a:t>함수 호출 이전 </a:t>
            </a:r>
            <a:r>
              <a:rPr lang="ko-KR" altLang="en-US" dirty="0" err="1">
                <a:sym typeface="Wingdings" panose="05000000000000000000" pitchFamily="2" charset="2"/>
              </a:rPr>
              <a:t>쉐이더에</a:t>
            </a:r>
            <a:r>
              <a:rPr lang="ko-KR" altLang="en-US" dirty="0">
                <a:sym typeface="Wingdings" panose="05000000000000000000" pitchFamily="2" charset="2"/>
              </a:rPr>
              <a:t> 필요한 전역 변수들이 몇 개고 그것들이 어떤 데이터 포맷인지 표현하는 방법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Root : </a:t>
            </a:r>
            <a:r>
              <a:rPr lang="ko-KR" altLang="en-US" dirty="0">
                <a:sym typeface="Wingdings" panose="05000000000000000000" pitchFamily="2" charset="2"/>
              </a:rPr>
              <a:t>그래픽스 파이프라인의 전역 변수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결국 </a:t>
            </a:r>
            <a:r>
              <a:rPr lang="en-US" altLang="ko-KR" dirty="0"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sym typeface="Wingdings" panose="05000000000000000000" pitchFamily="2" charset="2"/>
              </a:rPr>
              <a:t>임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>
                <a:sym typeface="Wingdings" panose="05000000000000000000" pitchFamily="2" charset="2"/>
              </a:rPr>
              <a:t>Signature : </a:t>
            </a:r>
            <a:r>
              <a:rPr lang="ko-KR" altLang="en-US" dirty="0">
                <a:sym typeface="Wingdings" panose="05000000000000000000" pitchFamily="2" charset="2"/>
              </a:rPr>
              <a:t>함수의 파라미터와 개수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매개변수의 집합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sym typeface="Wingdings" panose="05000000000000000000" pitchFamily="2" charset="2"/>
              </a:rPr>
              <a:t>전역 변수로 </a:t>
            </a:r>
            <a:r>
              <a:rPr lang="en-US" altLang="ko-KR" dirty="0"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sym typeface="Wingdings" panose="05000000000000000000" pitchFamily="2" charset="2"/>
              </a:rPr>
              <a:t>를 만들고 </a:t>
            </a:r>
            <a:r>
              <a:rPr lang="en-US" altLang="ko-KR" dirty="0">
                <a:sym typeface="Wingdings" panose="05000000000000000000" pitchFamily="2" charset="2"/>
              </a:rPr>
              <a:t>Pipeline</a:t>
            </a:r>
            <a:r>
              <a:rPr lang="ko-KR" altLang="en-US" dirty="0">
                <a:sym typeface="Wingdings" panose="05000000000000000000" pitchFamily="2" charset="2"/>
              </a:rPr>
              <a:t>에 알려주는 것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각 </a:t>
            </a:r>
            <a:r>
              <a:rPr lang="en-US" altLang="ko-KR" dirty="0"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sym typeface="Wingdings" panose="05000000000000000000" pitchFamily="2" charset="2"/>
              </a:rPr>
              <a:t>들이 연결을 알맞게 </a:t>
            </a:r>
            <a:r>
              <a:rPr lang="ko-KR" altLang="en-US" dirty="0" err="1">
                <a:sym typeface="Wingdings" panose="05000000000000000000" pitchFamily="2" charset="2"/>
              </a:rPr>
              <a:t>설정해야함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STACK</a:t>
            </a:r>
            <a:r>
              <a:rPr lang="ko-KR" altLang="en-US" dirty="0">
                <a:sym typeface="Wingdings" panose="05000000000000000000" pitchFamily="2" charset="2"/>
              </a:rPr>
              <a:t>과 같은 메모리를 </a:t>
            </a:r>
            <a:r>
              <a:rPr lang="en-US" altLang="ko-KR" dirty="0" err="1">
                <a:sym typeface="Wingdings" panose="05000000000000000000" pitchFamily="2" charset="2"/>
              </a:rPr>
              <a:t>RootSignature</a:t>
            </a:r>
            <a:r>
              <a:rPr lang="ko-KR" altLang="en-US" dirty="0">
                <a:sym typeface="Wingdings" panose="05000000000000000000" pitchFamily="2" charset="2"/>
              </a:rPr>
              <a:t>라고 생각해도 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기본적으로 </a:t>
            </a:r>
            <a:r>
              <a:rPr lang="en-US" altLang="ko-KR" dirty="0">
                <a:sym typeface="Wingdings" panose="05000000000000000000" pitchFamily="2" charset="2"/>
              </a:rPr>
              <a:t>32bit Data</a:t>
            </a:r>
            <a:r>
              <a:rPr lang="ko-KR" altLang="en-US" dirty="0">
                <a:sym typeface="Wingdings" panose="05000000000000000000" pitchFamily="2" charset="2"/>
              </a:rPr>
              <a:t>들을 </a:t>
            </a:r>
            <a:r>
              <a:rPr lang="en-US" altLang="ko-KR" dirty="0">
                <a:sym typeface="Wingdings" panose="05000000000000000000" pitchFamily="2" charset="2"/>
              </a:rPr>
              <a:t>64</a:t>
            </a:r>
            <a:r>
              <a:rPr lang="ko-KR" altLang="en-US" dirty="0">
                <a:sym typeface="Wingdings" panose="05000000000000000000" pitchFamily="2" charset="2"/>
              </a:rPr>
              <a:t>개를 넘길 수 있도록 메모리가 </a:t>
            </a:r>
            <a:r>
              <a:rPr lang="en-US" altLang="ko-KR" dirty="0">
                <a:sym typeface="Wingdings" panose="05000000000000000000" pitchFamily="2" charset="2"/>
              </a:rPr>
              <a:t>Root </a:t>
            </a:r>
            <a:r>
              <a:rPr lang="en-US" altLang="ko-KR" dirty="0" err="1">
                <a:sym typeface="Wingdings" panose="05000000000000000000" pitchFamily="2" charset="2"/>
              </a:rPr>
              <a:t>Siagnatrue</a:t>
            </a:r>
            <a:r>
              <a:rPr lang="ko-KR" altLang="en-US" dirty="0">
                <a:sym typeface="Wingdings" panose="05000000000000000000" pitchFamily="2" charset="2"/>
              </a:rPr>
              <a:t>마다 미리 만들어져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ko-KR" altLang="en-US" dirty="0">
                <a:sym typeface="Wingdings" panose="05000000000000000000" pitchFamily="2" charset="2"/>
              </a:rPr>
              <a:t>언어의 포인터처럼 여러 데이터를 넘겨줄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Root Constant : </a:t>
            </a:r>
            <a:r>
              <a:rPr lang="ko-KR" altLang="en-US" dirty="0">
                <a:sym typeface="Wingdings" panose="05000000000000000000" pitchFamily="2" charset="2"/>
              </a:rPr>
              <a:t>실제 값을 넘길 것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Root Descriptor(*, **) : </a:t>
            </a:r>
            <a:r>
              <a:rPr lang="ko-KR" altLang="en-US" dirty="0">
                <a:sym typeface="Wingdings" panose="05000000000000000000" pitchFamily="2" charset="2"/>
              </a:rPr>
              <a:t>값을 따라가면 </a:t>
            </a:r>
            <a:r>
              <a:rPr lang="en-US" altLang="ko-KR" dirty="0">
                <a:sym typeface="Wingdings" panose="05000000000000000000" pitchFamily="2" charset="2"/>
              </a:rPr>
              <a:t>Descriptor</a:t>
            </a:r>
            <a:r>
              <a:rPr lang="ko-KR" altLang="en-US" dirty="0">
                <a:sym typeface="Wingdings" panose="05000000000000000000" pitchFamily="2" charset="2"/>
              </a:rPr>
              <a:t>가 나오고 이를 따라가야 실제 </a:t>
            </a:r>
            <a:r>
              <a:rPr lang="en-US" altLang="ko-KR" dirty="0"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sym typeface="Wingdings" panose="05000000000000000000" pitchFamily="2" charset="2"/>
              </a:rPr>
              <a:t>가 나온다</a:t>
            </a:r>
            <a:r>
              <a:rPr lang="en-US" altLang="ko-KR" dirty="0">
                <a:sym typeface="Wingdings" panose="05000000000000000000" pitchFamily="2" charset="2"/>
              </a:rPr>
              <a:t>. (Descriptor Table(</a:t>
            </a:r>
            <a:r>
              <a:rPr lang="ko-KR" altLang="en-US" dirty="0">
                <a:sym typeface="Wingdings" panose="05000000000000000000" pitchFamily="2" charset="2"/>
              </a:rPr>
              <a:t>포인터 배열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타입일 수도 있음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각 파라미터가 </a:t>
            </a:r>
            <a:r>
              <a:rPr lang="en-US" altLang="ko-KR" dirty="0">
                <a:sym typeface="Wingdings" panose="05000000000000000000" pitchFamily="2" charset="2"/>
              </a:rPr>
              <a:t>32bit value</a:t>
            </a:r>
            <a:r>
              <a:rPr lang="ko-KR" altLang="en-US" dirty="0">
                <a:sym typeface="Wingdings" panose="05000000000000000000" pitchFamily="2" charset="2"/>
              </a:rPr>
              <a:t>가 되도록 </a:t>
            </a:r>
            <a:r>
              <a:rPr lang="en-US" altLang="ko-KR" dirty="0">
                <a:sym typeface="Wingdings" panose="05000000000000000000" pitchFamily="2" charset="2"/>
              </a:rPr>
              <a:t>/ 2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entry</a:t>
            </a:r>
            <a:r>
              <a:rPr lang="ko-KR" altLang="en-US" dirty="0">
                <a:sym typeface="Wingdings" panose="05000000000000000000" pitchFamily="2" charset="2"/>
              </a:rPr>
              <a:t>를 써서 </a:t>
            </a:r>
            <a:r>
              <a:rPr lang="en-US" altLang="ko-KR" dirty="0">
                <a:sym typeface="Wingdings" panose="05000000000000000000" pitchFamily="2" charset="2"/>
              </a:rPr>
              <a:t>Rot Descriptor</a:t>
            </a:r>
            <a:r>
              <a:rPr lang="ko-KR" altLang="en-US" dirty="0">
                <a:sym typeface="Wingdings" panose="05000000000000000000" pitchFamily="2" charset="2"/>
              </a:rPr>
              <a:t>를 표현</a:t>
            </a:r>
            <a:r>
              <a:rPr lang="en-US" altLang="ko-KR" dirty="0">
                <a:sym typeface="Wingdings" panose="05000000000000000000" pitchFamily="2" charset="2"/>
              </a:rPr>
              <a:t>(32bit </a:t>
            </a:r>
            <a:r>
              <a:rPr lang="ko-KR" altLang="en-US" dirty="0">
                <a:sym typeface="Wingdings" panose="05000000000000000000" pitchFamily="2" charset="2"/>
              </a:rPr>
              <a:t>배열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Descriptor Table(*) : </a:t>
            </a:r>
            <a:r>
              <a:rPr lang="ko-KR" altLang="en-US" dirty="0">
                <a:sym typeface="Wingdings" panose="05000000000000000000" pitchFamily="2" charset="2"/>
              </a:rPr>
              <a:t>값을 </a:t>
            </a:r>
            <a:r>
              <a:rPr lang="en-US" altLang="ko-KR" dirty="0">
                <a:sym typeface="Wingdings" panose="05000000000000000000" pitchFamily="2" charset="2"/>
              </a:rPr>
              <a:t>Descriptor Table</a:t>
            </a:r>
            <a:r>
              <a:rPr lang="ko-KR" altLang="en-US" dirty="0">
                <a:sym typeface="Wingdings" panose="05000000000000000000" pitchFamily="2" charset="2"/>
              </a:rPr>
              <a:t>처럼 사용 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한 </a:t>
            </a:r>
            <a:r>
              <a:rPr lang="en-US" altLang="ko-KR" dirty="0">
                <a:sym typeface="Wingdings" panose="05000000000000000000" pitchFamily="2" charset="2"/>
              </a:rPr>
              <a:t>Entry</a:t>
            </a:r>
            <a:r>
              <a:rPr lang="ko-KR" altLang="en-US" dirty="0">
                <a:sym typeface="Wingdings" panose="05000000000000000000" pitchFamily="2" charset="2"/>
              </a:rPr>
              <a:t>를 따라가면 </a:t>
            </a:r>
            <a:r>
              <a:rPr lang="en-US" altLang="ko-KR" dirty="0">
                <a:sym typeface="Wingdings" panose="05000000000000000000" pitchFamily="2" charset="2"/>
              </a:rPr>
              <a:t>Descriptor Table</a:t>
            </a:r>
            <a:r>
              <a:rPr lang="ko-KR" altLang="en-US" dirty="0">
                <a:sym typeface="Wingdings" panose="05000000000000000000" pitchFamily="2" charset="2"/>
              </a:rPr>
              <a:t>이 나오고 이를 따라가면 </a:t>
            </a:r>
            <a:r>
              <a:rPr lang="en-US" altLang="ko-KR" dirty="0">
                <a:sym typeface="Wingdings" panose="05000000000000000000" pitchFamily="2" charset="2"/>
              </a:rPr>
              <a:t>Descriptor</a:t>
            </a:r>
            <a:r>
              <a:rPr lang="ko-KR" altLang="en-US" dirty="0">
                <a:sym typeface="Wingdings" panose="05000000000000000000" pitchFamily="2" charset="2"/>
              </a:rPr>
              <a:t>가 나옴 </a:t>
            </a:r>
            <a:r>
              <a:rPr lang="en-US" altLang="ko-KR" dirty="0">
                <a:sym typeface="Wingdings" panose="05000000000000000000" pitchFamily="2" charset="2"/>
              </a:rPr>
              <a:t> Texture</a:t>
            </a:r>
          </a:p>
          <a:p>
            <a:pPr marL="0" indent="0">
              <a:buFontTx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err="1">
                <a:sym typeface="Wingdings" panose="05000000000000000000" pitchFamily="2" charset="2"/>
              </a:rPr>
              <a:t>쉐이더에서</a:t>
            </a:r>
            <a:r>
              <a:rPr lang="ko-KR" altLang="en-US" dirty="0">
                <a:sym typeface="Wingdings" panose="05000000000000000000" pitchFamily="2" charset="2"/>
              </a:rPr>
              <a:t> 접근 시 전역 변수의 주소가 필요함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주소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변수 이름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sym typeface="Wingdings" panose="05000000000000000000" pitchFamily="2" charset="2"/>
              </a:rPr>
              <a:t>메모리 할당은 </a:t>
            </a:r>
            <a:r>
              <a:rPr lang="en-US" altLang="ko-KR" dirty="0"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sym typeface="Wingdings" panose="05000000000000000000" pitchFamily="2" charset="2"/>
              </a:rPr>
              <a:t>임 </a:t>
            </a:r>
            <a:r>
              <a:rPr lang="en-US" altLang="ko-KR" dirty="0">
                <a:sym typeface="Wingdings" panose="05000000000000000000" pitchFamily="2" charset="2"/>
              </a:rPr>
              <a:t>(Video memory)  </a:t>
            </a:r>
            <a:r>
              <a:rPr lang="en-US" altLang="ko-KR" dirty="0" err="1">
                <a:sym typeface="Wingdings" panose="05000000000000000000" pitchFamily="2" charset="2"/>
              </a:rPr>
              <a:t>CreateCommittedResource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메모리의 주소와 변수를 연결해야 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 작업도 </a:t>
            </a:r>
            <a:r>
              <a:rPr lang="en-US" altLang="ko-KR" dirty="0" err="1">
                <a:sym typeface="Wingdings" panose="05000000000000000000" pitchFamily="2" charset="2"/>
              </a:rPr>
              <a:t>RootSignatrue</a:t>
            </a:r>
            <a:r>
              <a:rPr lang="ko-KR" altLang="en-US" dirty="0">
                <a:sym typeface="Wingdings" panose="05000000000000000000" pitchFamily="2" charset="2"/>
              </a:rPr>
              <a:t>를 사용해야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err="1">
                <a:sym typeface="Wingdings" panose="05000000000000000000" pitchFamily="2" charset="2"/>
              </a:rPr>
              <a:t>쉐이더가</a:t>
            </a:r>
            <a:r>
              <a:rPr lang="ko-KR" altLang="en-US" dirty="0">
                <a:sym typeface="Wingdings" panose="05000000000000000000" pitchFamily="2" charset="2"/>
              </a:rPr>
              <a:t> 달라지면 글로벌 변수가 달라질 수 있고 그러면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RootSignature</a:t>
            </a:r>
            <a:r>
              <a:rPr lang="ko-KR" altLang="en-US" dirty="0">
                <a:sym typeface="Wingdings" panose="05000000000000000000" pitchFamily="2" charset="2"/>
              </a:rPr>
              <a:t>도 여러 개가 필요하고 달라져야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046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anose="05000000000000000000" pitchFamily="2" charset="2"/>
              </a:rPr>
              <a:t>일반적으로 </a:t>
            </a:r>
            <a:r>
              <a:rPr lang="en-US" altLang="ko-KR" dirty="0">
                <a:sym typeface="Wingdings" panose="05000000000000000000" pitchFamily="2" charset="2"/>
              </a:rPr>
              <a:t>4096</a:t>
            </a:r>
            <a:r>
              <a:rPr lang="ko-KR" altLang="en-US" dirty="0">
                <a:sym typeface="Wingdings" panose="05000000000000000000" pitchFamily="2" charset="2"/>
              </a:rPr>
              <a:t>개의 벡터</a:t>
            </a:r>
            <a:r>
              <a:rPr lang="en-US" altLang="ko-KR" dirty="0">
                <a:sym typeface="Wingdings" panose="05000000000000000000" pitchFamily="2" charset="2"/>
              </a:rPr>
              <a:t>(float4)</a:t>
            </a:r>
            <a:r>
              <a:rPr lang="ko-KR" altLang="en-US" dirty="0">
                <a:sym typeface="Wingdings" panose="05000000000000000000" pitchFamily="2" charset="2"/>
              </a:rPr>
              <a:t>들을 넘길 수 있는 메모리 구조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anose="05000000000000000000" pitchFamily="2" charset="2"/>
              </a:rPr>
              <a:t>이 것들이 </a:t>
            </a:r>
            <a:r>
              <a:rPr lang="en-US" altLang="ko-KR" dirty="0">
                <a:sym typeface="Wingdings" panose="05000000000000000000" pitchFamily="2" charset="2"/>
              </a:rPr>
              <a:t>VM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16</a:t>
            </a:r>
            <a:r>
              <a:rPr lang="ko-KR" altLang="en-US" dirty="0">
                <a:sym typeface="Wingdings" panose="05000000000000000000" pitchFamily="2" charset="2"/>
              </a:rPr>
              <a:t>개가 만들어져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ym typeface="Wingdings" panose="05000000000000000000" pitchFamily="2" charset="2"/>
              </a:rPr>
              <a:t>cbuffer</a:t>
            </a:r>
            <a:r>
              <a:rPr lang="en-US" altLang="ko-KR" dirty="0">
                <a:sym typeface="Wingdings" panose="05000000000000000000" pitchFamily="2" charset="2"/>
              </a:rPr>
              <a:t>  global </a:t>
            </a:r>
            <a:r>
              <a:rPr lang="ko-KR" altLang="en-US" dirty="0">
                <a:sym typeface="Wingdings" panose="05000000000000000000" pitchFamily="2" charset="2"/>
              </a:rPr>
              <a:t>변수로 선언하기 위한 방법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ym typeface="Wingdings" panose="05000000000000000000" pitchFamily="2" charset="2"/>
              </a:rPr>
              <a:t>shdaer</a:t>
            </a:r>
            <a:r>
              <a:rPr lang="ko-KR" altLang="en-US" dirty="0">
                <a:sym typeface="Wingdings" panose="05000000000000000000" pitchFamily="2" charset="2"/>
              </a:rPr>
              <a:t>에서 사용하는 전역 변수는 수시로 갱신이 일어나야 함 </a:t>
            </a:r>
            <a:r>
              <a:rPr lang="en-US" altLang="ko-KR" dirty="0">
                <a:sym typeface="Wingdings" panose="05000000000000000000" pitchFamily="2" charset="2"/>
              </a:rPr>
              <a:t> Upload heap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anose="05000000000000000000" pitchFamily="2" charset="2"/>
              </a:rPr>
              <a:t>상수 버퍼는 </a:t>
            </a:r>
            <a:r>
              <a:rPr lang="en-US" altLang="ko-KR" dirty="0">
                <a:sym typeface="Wingdings" panose="05000000000000000000" pitchFamily="2" charset="2"/>
              </a:rPr>
              <a:t>upload heap</a:t>
            </a:r>
            <a:r>
              <a:rPr lang="ko-KR" altLang="en-US" dirty="0">
                <a:sym typeface="Wingdings" panose="05000000000000000000" pitchFamily="2" charset="2"/>
              </a:rPr>
              <a:t>에 만들어야 전역 변수를 </a:t>
            </a:r>
            <a:r>
              <a:rPr lang="ko-KR" altLang="en-US" dirty="0" err="1">
                <a:sym typeface="Wingdings" panose="05000000000000000000" pitchFamily="2" charset="2"/>
              </a:rPr>
              <a:t>바굴</a:t>
            </a:r>
            <a:r>
              <a:rPr lang="ko-KR" altLang="en-US" dirty="0">
                <a:sym typeface="Wingdings" panose="05000000000000000000" pitchFamily="2" charset="2"/>
              </a:rPr>
              <a:t>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VM</a:t>
            </a:r>
            <a:r>
              <a:rPr lang="ko-KR" altLang="en-US" dirty="0"/>
              <a:t>도 상수 데이터를 빠르게 넘기기 위해 </a:t>
            </a:r>
            <a:r>
              <a:rPr lang="en-US" altLang="ko-KR" dirty="0"/>
              <a:t>register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/>
              <a:t>개의 상수 버퍼 메모리 </a:t>
            </a:r>
            <a:r>
              <a:rPr lang="en-US" altLang="ko-KR" dirty="0">
                <a:sym typeface="Wingdings" panose="05000000000000000000" pitchFamily="2" charset="2"/>
              </a:rPr>
              <a:t> 0~15</a:t>
            </a:r>
            <a:r>
              <a:rPr lang="ko-KR" altLang="en-US" dirty="0">
                <a:sym typeface="Wingdings" panose="05000000000000000000" pitchFamily="2" charset="2"/>
              </a:rPr>
              <a:t>까지 </a:t>
            </a:r>
            <a:r>
              <a:rPr lang="en-US" altLang="ko-KR" dirty="0">
                <a:sym typeface="Wingdings" panose="05000000000000000000" pitchFamily="2" charset="2"/>
              </a:rPr>
              <a:t>16</a:t>
            </a:r>
            <a:r>
              <a:rPr lang="ko-KR" altLang="en-US" dirty="0">
                <a:sym typeface="Wingdings" panose="05000000000000000000" pitchFamily="2" charset="2"/>
              </a:rPr>
              <a:t>개의 레지스터 번호 사용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16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uint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Root Constant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float4  Root Descriptor / Descriptor Table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….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파라미터 </a:t>
            </a: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err="1">
                <a:sym typeface="Wingdings" panose="05000000000000000000" pitchFamily="2" charset="2"/>
              </a:rPr>
              <a:t>샘플러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파라미터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403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글로벌 변수와 매칭되야 함</a:t>
            </a:r>
            <a:r>
              <a:rPr lang="en-US" altLang="ko-KR" dirty="0"/>
              <a:t>, </a:t>
            </a:r>
            <a:r>
              <a:rPr lang="ko-KR" altLang="en-US" dirty="0"/>
              <a:t>순서는 중요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59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union : ???</a:t>
            </a:r>
          </a:p>
          <a:p>
            <a:endParaRPr lang="en-US" altLang="ko-KR" dirty="0"/>
          </a:p>
          <a:p>
            <a:r>
              <a:rPr lang="en-US" altLang="ko-KR" dirty="0"/>
              <a:t>ROOT_PARAMETER_TYPE </a:t>
            </a:r>
            <a:r>
              <a:rPr lang="en-US" altLang="ko-KR" dirty="0">
                <a:sym typeface="Wingdings" panose="05000000000000000000" pitchFamily="2" charset="2"/>
              </a:rPr>
              <a:t> DESCRIPTOR_TABLE / CONSTANTS / DESCRIPTOR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DESCRIPTOR_TABLE : DESCRIPTOR_TABLE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CONSTANTS : 32BIT_CONSTANTS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DESCRIPTOR </a:t>
            </a:r>
            <a:r>
              <a:rPr lang="en-US" altLang="ko-KR" dirty="0"/>
              <a:t>: CBV,SRV, UAV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SHADER_VISIBILITY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해당하는 </a:t>
            </a:r>
            <a:r>
              <a:rPr lang="en-US" altLang="ko-KR" dirty="0">
                <a:sym typeface="Wingdings" panose="05000000000000000000" pitchFamily="2" charset="2"/>
              </a:rPr>
              <a:t>Shader</a:t>
            </a:r>
            <a:r>
              <a:rPr lang="ko-KR" altLang="en-US" dirty="0">
                <a:sym typeface="Wingdings" panose="05000000000000000000" pitchFamily="2" charset="2"/>
              </a:rPr>
              <a:t>만 전역 변수에 접근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/>
              <a:t>특정 </a:t>
            </a:r>
            <a:r>
              <a:rPr lang="en-US" altLang="ko-KR" dirty="0"/>
              <a:t>Shader</a:t>
            </a:r>
            <a:r>
              <a:rPr lang="ko-KR" altLang="en-US" dirty="0"/>
              <a:t>에만 접근하게 하는 것이 성능 상 좋음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[ ROOT_CONSTANTS ] register : b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Draw </a:t>
            </a:r>
            <a:r>
              <a:rPr lang="ko-KR" altLang="en-US" dirty="0"/>
              <a:t>호출하기 이전에 </a:t>
            </a:r>
            <a:r>
              <a:rPr lang="en-US" altLang="ko-KR" dirty="0"/>
              <a:t>Set</a:t>
            </a:r>
            <a:r>
              <a:rPr lang="ko-KR" altLang="en-US" dirty="0"/>
              <a:t>한 모든 </a:t>
            </a:r>
            <a:r>
              <a:rPr lang="en-US" altLang="ko-KR" dirty="0"/>
              <a:t>Shader data</a:t>
            </a:r>
            <a:r>
              <a:rPr lang="ko-KR" altLang="en-US" dirty="0"/>
              <a:t>는 변하지 않음 </a:t>
            </a:r>
            <a:r>
              <a:rPr lang="en-US" altLang="ko-KR" dirty="0">
                <a:sym typeface="Wingdings" panose="05000000000000000000" pitchFamily="2" charset="2"/>
              </a:rPr>
              <a:t> Constant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register space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써도 큰 문제 </a:t>
            </a:r>
            <a:r>
              <a:rPr lang="en-US" altLang="ko-KR" dirty="0"/>
              <a:t>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같은 레지스터 번호를 사용해도 </a:t>
            </a:r>
            <a:r>
              <a:rPr lang="en-US" altLang="ko-KR" dirty="0"/>
              <a:t>…?</a:t>
            </a:r>
            <a:endParaRPr lang="ko-KR" altLang="en-US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Num32BitValues : </a:t>
            </a:r>
            <a:r>
              <a:rPr lang="ko-KR" altLang="en-US" dirty="0">
                <a:sym typeface="Wingdings" panose="05000000000000000000" pitchFamily="2" charset="2"/>
              </a:rPr>
              <a:t>상수가 몇 개로 </a:t>
            </a:r>
            <a:r>
              <a:rPr lang="ko-KR" altLang="en-US" dirty="0" err="1">
                <a:sym typeface="Wingdings" panose="05000000000000000000" pitchFamily="2" charset="2"/>
              </a:rPr>
              <a:t>넘어갸아</a:t>
            </a:r>
            <a:r>
              <a:rPr lang="ko-KR" altLang="en-US" dirty="0">
                <a:sym typeface="Wingdings" panose="05000000000000000000" pitchFamily="2" charset="2"/>
              </a:rPr>
              <a:t> 할 지 표현 </a:t>
            </a:r>
            <a:r>
              <a:rPr lang="en-US" altLang="ko-KR" dirty="0">
                <a:sym typeface="Wingdings" panose="05000000000000000000" pitchFamily="2" charset="2"/>
              </a:rPr>
              <a:t> 10</a:t>
            </a:r>
            <a:r>
              <a:rPr lang="ko-KR" altLang="en-US" dirty="0">
                <a:sym typeface="Wingdings" panose="05000000000000000000" pitchFamily="2" charset="2"/>
              </a:rPr>
              <a:t>이면 </a:t>
            </a:r>
            <a:r>
              <a:rPr lang="en-US" altLang="ko-KR" dirty="0">
                <a:sym typeface="Wingdings" panose="05000000000000000000" pitchFamily="2" charset="2"/>
              </a:rPr>
              <a:t>10</a:t>
            </a:r>
            <a:r>
              <a:rPr lang="ko-KR" altLang="en-US" dirty="0">
                <a:sym typeface="Wingdings" panose="05000000000000000000" pitchFamily="2" charset="2"/>
              </a:rPr>
              <a:t>개의 파라미터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[ ROOT_DESCRIPTOR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PARAMETOR_TYPE</a:t>
            </a:r>
            <a:r>
              <a:rPr lang="ko-KR" altLang="en-US" dirty="0"/>
              <a:t>에 따라 </a:t>
            </a:r>
            <a:r>
              <a:rPr lang="en-US" altLang="ko-KR" dirty="0"/>
              <a:t>register </a:t>
            </a:r>
            <a:r>
              <a:rPr lang="ko-KR" altLang="en-US" dirty="0"/>
              <a:t>번호의 </a:t>
            </a:r>
            <a:r>
              <a:rPr lang="ko-KR" altLang="en-US" dirty="0" err="1"/>
              <a:t>의마가</a:t>
            </a:r>
            <a:r>
              <a:rPr lang="ko-KR" altLang="en-US" dirty="0"/>
              <a:t> 달라짐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CBV : 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SRV : t (texture)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UAV : u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[ DESCRIPTOR_TABLE ]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파라미터를 따라가면 테이블이 나오고 각각 따라가면 </a:t>
            </a:r>
            <a:r>
              <a:rPr lang="en-US" altLang="ko-KR" dirty="0"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sym typeface="Wingdings" panose="05000000000000000000" pitchFamily="2" charset="2"/>
              </a:rPr>
              <a:t>가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dirty="0" err="1">
                <a:sym typeface="Wingdings" panose="05000000000000000000" pitchFamily="2" charset="2"/>
              </a:rPr>
              <a:t>OffsetInDescriptorsFromTableStart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각 요소가 </a:t>
            </a:r>
            <a:r>
              <a:rPr lang="en-US" altLang="ko-KR" dirty="0">
                <a:sym typeface="Wingdings" panose="05000000000000000000" pitchFamily="2" charset="2"/>
              </a:rPr>
              <a:t>DESCRIPTOR_RANGE</a:t>
            </a:r>
            <a:r>
              <a:rPr lang="ko-KR" altLang="en-US" dirty="0">
                <a:sym typeface="Wingdings" panose="05000000000000000000" pitchFamily="2" charset="2"/>
              </a:rPr>
              <a:t>일 수도 있고</a:t>
            </a:r>
            <a:r>
              <a:rPr lang="en-US" altLang="ko-KR" dirty="0">
                <a:sym typeface="Wingdings" panose="05000000000000000000" pitchFamily="2" charset="2"/>
              </a:rPr>
              <a:t>(Range3</a:t>
            </a:r>
            <a:r>
              <a:rPr lang="ko-KR" altLang="en-US" dirty="0">
                <a:sym typeface="Wingdings" panose="05000000000000000000" pitchFamily="2" charset="2"/>
              </a:rPr>
              <a:t>개 배열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8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[0]</a:t>
            </a:r>
          </a:p>
          <a:p>
            <a:r>
              <a:rPr lang="en-US" altLang="ko-KR" dirty="0"/>
              <a:t>Num32BitValues = 32bit constant 2</a:t>
            </a:r>
            <a:r>
              <a:rPr lang="ko-KR" altLang="en-US" dirty="0"/>
              <a:t>개 </a:t>
            </a:r>
            <a:r>
              <a:rPr lang="en-US" altLang="ko-KR" dirty="0">
                <a:sym typeface="Wingdings" panose="05000000000000000000" pitchFamily="2" charset="2"/>
              </a:rPr>
              <a:t> 16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r>
              <a:rPr lang="en-US" altLang="ko-KR" dirty="0">
                <a:sym typeface="Wingdings" panose="05000000000000000000" pitchFamily="2" charset="2"/>
              </a:rPr>
              <a:t> (32bit(8byte) * 2)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16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value</a:t>
            </a:r>
            <a:r>
              <a:rPr lang="ko-KR" altLang="en-US" dirty="0">
                <a:sym typeface="Wingdings" panose="05000000000000000000" pitchFamily="2" charset="2"/>
              </a:rPr>
              <a:t>를 채워서 넘기면 됨</a:t>
            </a:r>
            <a:r>
              <a:rPr lang="en-US" altLang="ko-KR" dirty="0">
                <a:sym typeface="Wingdings" panose="05000000000000000000" pitchFamily="2" charset="2"/>
              </a:rPr>
              <a:t>, Root Constant</a:t>
            </a:r>
            <a:r>
              <a:rPr lang="ko-KR" altLang="en-US" dirty="0">
                <a:sym typeface="Wingdings" panose="05000000000000000000" pitchFamily="2" charset="2"/>
              </a:rPr>
              <a:t>라는 방법으로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r>
              <a:rPr lang="en-US" altLang="ko-KR" dirty="0"/>
              <a:t>[1]</a:t>
            </a:r>
          </a:p>
          <a:p>
            <a:r>
              <a:rPr lang="en-US" altLang="ko-KR" dirty="0"/>
              <a:t>DESCRIPTOR_TABLE</a:t>
            </a:r>
            <a:r>
              <a:rPr lang="ko-KR" altLang="en-US" dirty="0"/>
              <a:t>을 연결</a:t>
            </a:r>
            <a:r>
              <a:rPr lang="en-US" altLang="ko-KR" dirty="0"/>
              <a:t>, Range 2</a:t>
            </a:r>
            <a:r>
              <a:rPr lang="ko-KR" altLang="en-US" dirty="0"/>
              <a:t>개 연결</a:t>
            </a:r>
            <a:r>
              <a:rPr lang="en-US" altLang="ko-KR" dirty="0"/>
              <a:t>, Range </a:t>
            </a:r>
            <a:r>
              <a:rPr lang="ko-KR" altLang="en-US" dirty="0"/>
              <a:t>배열의 주소 지정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[2]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view</a:t>
            </a:r>
            <a:r>
              <a:rPr lang="ko-KR" altLang="en-US" dirty="0">
                <a:sym typeface="Wingdings" panose="05000000000000000000" pitchFamily="2" charset="2"/>
              </a:rPr>
              <a:t>를 가면 </a:t>
            </a:r>
            <a:r>
              <a:rPr lang="en-US" altLang="ko-KR" dirty="0"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sym typeface="Wingdings" panose="05000000000000000000" pitchFamily="2" charset="2"/>
              </a:rPr>
              <a:t>가 있을 것임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sym typeface="Wingdings" panose="05000000000000000000" pitchFamily="2" charset="2"/>
              </a:rPr>
              <a:t>를 만들기 위한 </a:t>
            </a:r>
            <a:r>
              <a:rPr lang="en-US" altLang="ko-KR" dirty="0">
                <a:sym typeface="Wingdings" panose="05000000000000000000" pitchFamily="2" charset="2"/>
              </a:rPr>
              <a:t>view</a:t>
            </a:r>
            <a:r>
              <a:rPr lang="ko-KR" altLang="en-US" dirty="0">
                <a:sym typeface="Wingdings" panose="05000000000000000000" pitchFamily="2" charset="2"/>
              </a:rPr>
              <a:t>를 만들고 </a:t>
            </a:r>
            <a:r>
              <a:rPr lang="en-US" altLang="ko-KR" dirty="0">
                <a:sym typeface="Wingdings" panose="05000000000000000000" pitchFamily="2" charset="2"/>
              </a:rPr>
              <a:t>view</a:t>
            </a:r>
            <a:r>
              <a:rPr lang="ko-KR" altLang="en-US" dirty="0">
                <a:sym typeface="Wingdings" panose="05000000000000000000" pitchFamily="2" charset="2"/>
              </a:rPr>
              <a:t>를 만들기 위한 </a:t>
            </a:r>
            <a:r>
              <a:rPr lang="en-US" altLang="ko-KR" dirty="0">
                <a:sym typeface="Wingdings" panose="05000000000000000000" pitchFamily="2" charset="2"/>
              </a:rPr>
              <a:t>heap</a:t>
            </a:r>
            <a:r>
              <a:rPr lang="ko-KR" altLang="en-US" dirty="0">
                <a:sym typeface="Wingdings" panose="05000000000000000000" pitchFamily="2" charset="2"/>
              </a:rPr>
              <a:t>을 만들고 </a:t>
            </a:r>
            <a:r>
              <a:rPr lang="en-US" altLang="ko-KR" dirty="0">
                <a:sym typeface="Wingdings" panose="05000000000000000000" pitchFamily="2" charset="2"/>
              </a:rPr>
              <a:t>heap</a:t>
            </a:r>
            <a:r>
              <a:rPr lang="ko-KR" altLang="en-US" dirty="0">
                <a:sym typeface="Wingdings" panose="05000000000000000000" pitchFamily="2" charset="2"/>
              </a:rPr>
              <a:t>들을 가리키기 위한 </a:t>
            </a:r>
            <a:r>
              <a:rPr lang="en-US" altLang="ko-KR" dirty="0">
                <a:sym typeface="Wingdings" panose="05000000000000000000" pitchFamily="2" charset="2"/>
              </a:rPr>
              <a:t>descriptor table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[3]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Descriptor Table </a:t>
            </a:r>
            <a:r>
              <a:rPr lang="ko-KR" altLang="en-US" dirty="0">
                <a:sym typeface="Wingdings" panose="05000000000000000000" pitchFamily="2" charset="2"/>
              </a:rPr>
              <a:t>연결</a:t>
            </a:r>
            <a:r>
              <a:rPr lang="en-US" altLang="ko-KR" dirty="0">
                <a:sym typeface="Wingdings" panose="05000000000000000000" pitchFamily="2" charset="2"/>
              </a:rPr>
              <a:t>, Range 1</a:t>
            </a:r>
            <a:r>
              <a:rPr lang="ko-KR" altLang="en-US" dirty="0">
                <a:sym typeface="Wingdings" panose="05000000000000000000" pitchFamily="2" charset="2"/>
              </a:rPr>
              <a:t>개로 표현</a:t>
            </a:r>
            <a:r>
              <a:rPr lang="en-US" altLang="ko-KR" dirty="0">
                <a:sym typeface="Wingdings" panose="05000000000000000000" pitchFamily="2" charset="2"/>
              </a:rPr>
              <a:t>, 3</a:t>
            </a:r>
            <a:r>
              <a:rPr lang="ko-KR" altLang="en-US" dirty="0">
                <a:sym typeface="Wingdings" panose="05000000000000000000" pitchFamily="2" charset="2"/>
              </a:rPr>
              <a:t>번 </a:t>
            </a:r>
            <a:r>
              <a:rPr lang="en-US" altLang="ko-KR" dirty="0">
                <a:sym typeface="Wingdings" panose="05000000000000000000" pitchFamily="2" charset="2"/>
              </a:rPr>
              <a:t>Range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[5]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번 </a:t>
            </a:r>
            <a:r>
              <a:rPr lang="en-US" altLang="ko-KR" dirty="0">
                <a:sym typeface="Wingdings" panose="05000000000000000000" pitchFamily="2" charset="2"/>
              </a:rPr>
              <a:t>Range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470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RootSignature</a:t>
            </a:r>
            <a:r>
              <a:rPr lang="ko-KR" altLang="en-US" dirty="0"/>
              <a:t>도 여러 개 만들어서 필요할 때 </a:t>
            </a:r>
            <a:r>
              <a:rPr lang="en-US" altLang="ko-KR" dirty="0"/>
              <a:t>Set</a:t>
            </a:r>
            <a:r>
              <a:rPr lang="ko-KR" altLang="en-US" dirty="0"/>
              <a:t>을 하면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36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[4]</a:t>
            </a:r>
          </a:p>
          <a:p>
            <a:r>
              <a:rPr lang="en-US" altLang="ko-KR" dirty="0"/>
              <a:t>Descriptor Table </a:t>
            </a:r>
            <a:r>
              <a:rPr lang="ko-KR" altLang="en-US" dirty="0"/>
              <a:t>내용은 </a:t>
            </a:r>
            <a:r>
              <a:rPr lang="en-US" altLang="ko-KR" dirty="0"/>
              <a:t>CBV</a:t>
            </a:r>
          </a:p>
          <a:p>
            <a:r>
              <a:rPr lang="ko-KR" altLang="en-US" dirty="0"/>
              <a:t>개수는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테이블의 정보를 넘기려면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Descriptor Heap</a:t>
            </a:r>
            <a:r>
              <a:rPr lang="ko-KR" altLang="en-US" dirty="0"/>
              <a:t>에 있는 정보를 넘긴다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view</a:t>
            </a:r>
            <a:r>
              <a:rPr lang="ko-KR" altLang="en-US" dirty="0"/>
              <a:t>들은 이미 다 만들어져 있어야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정점 버퍼도 리소스고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정점 버퍼</a:t>
            </a:r>
            <a:r>
              <a:rPr lang="en-US" altLang="ko-KR" dirty="0"/>
              <a:t>(Resource)</a:t>
            </a:r>
            <a:r>
              <a:rPr lang="ko-KR" altLang="en-US" dirty="0"/>
              <a:t>를 </a:t>
            </a:r>
            <a:r>
              <a:rPr lang="en-US" altLang="ko-KR" dirty="0"/>
              <a:t>IA</a:t>
            </a:r>
            <a:r>
              <a:rPr lang="ko-KR" altLang="en-US" dirty="0"/>
              <a:t>에 연결할 때 </a:t>
            </a:r>
            <a:r>
              <a:rPr lang="en-US" altLang="ko-KR" dirty="0"/>
              <a:t>View(-&gt;</a:t>
            </a:r>
            <a:r>
              <a:rPr lang="en-US" altLang="ko-KR" dirty="0" err="1"/>
              <a:t>Resouce</a:t>
            </a:r>
            <a:r>
              <a:rPr lang="en-US" altLang="ko-KR"/>
              <a:t> View)</a:t>
            </a:r>
            <a:r>
              <a:rPr lang="ko-KR" altLang="en-US" dirty="0"/>
              <a:t>의 형태로 연결되어야 함</a:t>
            </a:r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들이 </a:t>
            </a:r>
            <a:r>
              <a:rPr lang="en-US" altLang="ko-KR" dirty="0"/>
              <a:t>Descriptor</a:t>
            </a:r>
            <a:r>
              <a:rPr lang="ko-KR" altLang="en-US" dirty="0"/>
              <a:t>로 연결되는 것이 기본이지만</a:t>
            </a:r>
            <a:endParaRPr lang="en-US" altLang="ko-KR" dirty="0"/>
          </a:p>
          <a:p>
            <a:r>
              <a:rPr lang="ko-KR" altLang="en-US" dirty="0"/>
              <a:t>서술자를 만들지 않아도 넘길 수 있음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Descriptor heap</a:t>
            </a:r>
            <a:r>
              <a:rPr lang="ko-KR" altLang="en-US" dirty="0"/>
              <a:t>을 만들어 여기에 서술자를 생성하고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view</a:t>
            </a:r>
            <a:r>
              <a:rPr lang="ko-KR" altLang="en-US" dirty="0"/>
              <a:t>를 </a:t>
            </a:r>
            <a:r>
              <a:rPr lang="en-US" altLang="ko-KR" dirty="0"/>
              <a:t>Set</a:t>
            </a:r>
            <a:r>
              <a:rPr lang="ko-KR" altLang="en-US" dirty="0"/>
              <a:t>함수로 적절한 </a:t>
            </a:r>
            <a:r>
              <a:rPr lang="en-US" altLang="ko-KR" dirty="0"/>
              <a:t>pipeline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서술자의 </a:t>
            </a:r>
            <a:r>
              <a:rPr lang="en-US" altLang="ko-KR" dirty="0"/>
              <a:t>type</a:t>
            </a:r>
            <a:r>
              <a:rPr lang="ko-KR" altLang="en-US" dirty="0"/>
              <a:t>에 따라 다르게 만들어야 함</a:t>
            </a:r>
            <a:r>
              <a:rPr lang="en-US" altLang="ko-KR" dirty="0"/>
              <a:t>(</a:t>
            </a:r>
            <a:r>
              <a:rPr lang="en-US" altLang="ko-KR" dirty="0" err="1"/>
              <a:t>IncrementSize</a:t>
            </a:r>
            <a:r>
              <a:rPr lang="ko-KR" altLang="en-US" dirty="0"/>
              <a:t>도 타입마다 다름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어떤 정보를 가지고 있는지 설명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Signatrue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전체 파이프 라인 단계를 설명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RootSignature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err="1">
                <a:sym typeface="Wingdings" panose="05000000000000000000" pitchFamily="2" charset="2"/>
              </a:rPr>
              <a:t>RootSignture</a:t>
            </a:r>
            <a:r>
              <a:rPr lang="en-US" altLang="ko-KR" dirty="0">
                <a:sym typeface="Wingdings" panose="05000000000000000000" pitchFamily="2" charset="2"/>
              </a:rPr>
              <a:t> = Shader </a:t>
            </a:r>
            <a:r>
              <a:rPr lang="ko-KR" altLang="en-US" dirty="0">
                <a:sym typeface="Wingdings" panose="05000000000000000000" pitchFamily="2" charset="2"/>
              </a:rPr>
              <a:t>함수가 사용하는 </a:t>
            </a:r>
            <a:r>
              <a:rPr lang="en-US" altLang="ko-KR" dirty="0"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sym typeface="Wingdings" panose="05000000000000000000" pitchFamily="2" charset="2"/>
              </a:rPr>
              <a:t>들을 어떻게 </a:t>
            </a:r>
            <a:r>
              <a:rPr lang="en-US" altLang="ko-KR" dirty="0">
                <a:sym typeface="Wingdings" panose="05000000000000000000" pitchFamily="2" charset="2"/>
              </a:rPr>
              <a:t>binding</a:t>
            </a:r>
            <a:r>
              <a:rPr lang="ko-KR" altLang="en-US" dirty="0">
                <a:sym typeface="Wingdings" panose="05000000000000000000" pitchFamily="2" charset="2"/>
              </a:rPr>
              <a:t>하는지 알려주는 </a:t>
            </a:r>
            <a:r>
              <a:rPr lang="en-US" altLang="ko-KR" dirty="0">
                <a:sym typeface="Wingdings" panose="05000000000000000000" pitchFamily="2" charset="2"/>
              </a:rPr>
              <a:t>View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err="1">
                <a:sym typeface="Wingdings" panose="05000000000000000000" pitchFamily="2" charset="2"/>
              </a:rPr>
              <a:t>GraphicsPipeline</a:t>
            </a:r>
            <a:r>
              <a:rPr lang="en-US" altLang="ko-KR" dirty="0">
                <a:sym typeface="Wingdings" panose="05000000000000000000" pitchFamily="2" charset="2"/>
              </a:rPr>
              <a:t> = Graphics Root Signature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37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DestOffsetIn32BitValues = 32Bit Value</a:t>
            </a:r>
            <a:r>
              <a:rPr lang="ko-KR" altLang="en-US" dirty="0"/>
              <a:t>를 </a:t>
            </a:r>
            <a:r>
              <a:rPr lang="en-US" altLang="ko-KR" dirty="0"/>
              <a:t>n</a:t>
            </a:r>
            <a:r>
              <a:rPr lang="ko-KR" altLang="en-US" dirty="0"/>
              <a:t>번 건너뛴다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연속된 값을 넘길 경우</a:t>
            </a:r>
            <a:r>
              <a:rPr lang="en-US" altLang="ko-KR" dirty="0"/>
              <a:t>(a[2] </a:t>
            </a:r>
            <a:r>
              <a:rPr lang="en-US" altLang="ko-KR" dirty="0">
                <a:sym typeface="Wingdings" panose="05000000000000000000" pitchFamily="2" charset="2"/>
              </a:rPr>
              <a:t> a[0], a[1]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Set</a:t>
            </a:r>
            <a:r>
              <a:rPr lang="ko-KR" altLang="en-US" dirty="0"/>
              <a:t> 함수를 한 번만 호출하면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SetGraphicsRoot32BitConstatns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이를 통해 최대한 </a:t>
            </a:r>
            <a:r>
              <a:rPr lang="en-US" altLang="ko-KR" dirty="0">
                <a:sym typeface="Wingdings" panose="05000000000000000000" pitchFamily="2" charset="2"/>
              </a:rPr>
              <a:t>Set</a:t>
            </a:r>
            <a:r>
              <a:rPr lang="ko-KR" altLang="en-US" dirty="0">
                <a:sym typeface="Wingdings" panose="05000000000000000000" pitchFamily="2" charset="2"/>
              </a:rPr>
              <a:t>을 줄여라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% </a:t>
            </a:r>
            <a:r>
              <a:rPr lang="en-US" altLang="ko-KR" dirty="0" err="1">
                <a:sym typeface="Wingdings" panose="05000000000000000000" pitchFamily="2" charset="2"/>
              </a:rPr>
              <a:t>CCamera</a:t>
            </a:r>
            <a:r>
              <a:rPr lang="en-US" altLang="ko-KR" dirty="0">
                <a:sym typeface="Wingdings" panose="05000000000000000000" pitchFamily="2" charset="2"/>
              </a:rPr>
              <a:t>::</a:t>
            </a:r>
            <a:r>
              <a:rPr lang="en-US" altLang="ko-KR" dirty="0" err="1">
                <a:sym typeface="Wingdings" panose="05000000000000000000" pitchFamily="2" charset="2"/>
              </a:rPr>
              <a:t>UpdateShaderVariables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786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Descriptor Heap</a:t>
            </a:r>
            <a:r>
              <a:rPr lang="ko-KR" altLang="en-US" dirty="0"/>
              <a:t>의 주소를 연결</a:t>
            </a:r>
            <a:r>
              <a:rPr lang="en-US" altLang="ko-KR" dirty="0"/>
              <a:t>(Set)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305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Resource</a:t>
            </a:r>
            <a:r>
              <a:rPr lang="ko-KR" altLang="en-US" dirty="0"/>
              <a:t>를 만들고 </a:t>
            </a:r>
            <a:r>
              <a:rPr lang="en-US" altLang="ko-KR" dirty="0"/>
              <a:t>Shader </a:t>
            </a:r>
            <a:r>
              <a:rPr lang="ko-KR" altLang="en-US" dirty="0"/>
              <a:t>변수로 만드는 것이 </a:t>
            </a:r>
            <a:r>
              <a:rPr lang="en-US" altLang="ko-KR" dirty="0" err="1"/>
              <a:t>RootSignature</a:t>
            </a:r>
            <a:r>
              <a:rPr lang="ko-KR" altLang="en-US" dirty="0"/>
              <a:t>의 역할</a:t>
            </a:r>
            <a:endParaRPr lang="en-US" altLang="ko-KR" dirty="0"/>
          </a:p>
          <a:p>
            <a:r>
              <a:rPr lang="ko-KR" altLang="en-US" dirty="0" err="1"/>
              <a:t>쉐이더는</a:t>
            </a:r>
            <a:r>
              <a:rPr lang="ko-KR" altLang="en-US" dirty="0"/>
              <a:t> 변수를 선언해도 메모리를 할당하지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21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Constant : 32bit </a:t>
            </a:r>
            <a:r>
              <a:rPr lang="ko-KR" altLang="en-US" dirty="0"/>
              <a:t>하나</a:t>
            </a:r>
            <a:endParaRPr lang="en-US" altLang="ko-KR" dirty="0"/>
          </a:p>
          <a:p>
            <a:r>
              <a:rPr lang="en-US" altLang="ko-KR" dirty="0"/>
              <a:t>Constants : </a:t>
            </a:r>
            <a:r>
              <a:rPr lang="ko-KR" altLang="en-US" dirty="0" err="1"/>
              <a:t>여러개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7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픽셀 </a:t>
            </a:r>
            <a:r>
              <a:rPr lang="ko-KR" altLang="en-US" dirty="0" err="1"/>
              <a:t>쉐이더에서는</a:t>
            </a:r>
            <a:r>
              <a:rPr lang="ko-KR" altLang="en-US" dirty="0"/>
              <a:t> 열행렬이라 변환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760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굳이 나누는 이유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논리적 이유 </a:t>
            </a:r>
            <a:r>
              <a:rPr lang="en-US" altLang="ko-KR" dirty="0"/>
              <a:t>(</a:t>
            </a:r>
            <a:r>
              <a:rPr lang="ko-KR" altLang="en-US" dirty="0"/>
              <a:t>값을 바꾸는 빈도가 다르면 다른 상수 버퍼를 만들어 사용하면 됨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넘기는 방법만 다르지 </a:t>
            </a:r>
            <a:r>
              <a:rPr lang="ko-KR" altLang="en-US" dirty="0" err="1"/>
              <a:t>쉐이더</a:t>
            </a:r>
            <a:r>
              <a:rPr lang="ko-KR" altLang="en-US" dirty="0"/>
              <a:t> 코드는 변경되지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04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CBV, </a:t>
            </a:r>
            <a:r>
              <a:rPr lang="en-US" altLang="ko-KR" dirty="0" err="1"/>
              <a:t>BaseShaderRegiset</a:t>
            </a:r>
            <a:r>
              <a:rPr lang="en-US" altLang="ko-KR" dirty="0"/>
              <a:t> = 2 </a:t>
            </a:r>
            <a:r>
              <a:rPr lang="en-US" altLang="ko-KR" dirty="0">
                <a:sym typeface="Wingdings" panose="05000000000000000000" pitchFamily="2" charset="2"/>
              </a:rPr>
              <a:t> b2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register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Descriptor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Heap</a:t>
            </a:r>
            <a:r>
              <a:rPr lang="ko-KR" altLang="en-US" dirty="0">
                <a:sym typeface="Wingdings" panose="05000000000000000000" pitchFamily="2" charset="2"/>
              </a:rPr>
              <a:t>을 만들고 그 주소</a:t>
            </a:r>
            <a:r>
              <a:rPr lang="en-US" altLang="ko-KR" dirty="0">
                <a:sym typeface="Wingdings" panose="05000000000000000000" pitchFamily="2" charset="2"/>
              </a:rPr>
              <a:t>(Handle)</a:t>
            </a:r>
            <a:r>
              <a:rPr lang="ko-KR" altLang="en-US" dirty="0">
                <a:sym typeface="Wingdings" panose="05000000000000000000" pitchFamily="2" charset="2"/>
              </a:rPr>
              <a:t>을 가져온다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 주소를 가리키는 값에 접근하도록 </a:t>
            </a:r>
            <a:r>
              <a:rPr lang="en-US" altLang="ko-KR" dirty="0">
                <a:sym typeface="Wingdings" panose="05000000000000000000" pitchFamily="2" charset="2"/>
              </a:rPr>
              <a:t>Set </a:t>
            </a:r>
            <a:r>
              <a:rPr lang="ko-KR" altLang="en-US" dirty="0">
                <a:sym typeface="Wingdings" panose="05000000000000000000" pitchFamily="2" charset="2"/>
              </a:rPr>
              <a:t>하면 </a:t>
            </a:r>
            <a:r>
              <a:rPr lang="en-US" altLang="ko-KR" dirty="0">
                <a:sym typeface="Wingdings" panose="05000000000000000000" pitchFamily="2" charset="2"/>
              </a:rPr>
              <a:t>Heap</a:t>
            </a:r>
            <a:r>
              <a:rPr lang="ko-KR" altLang="en-US" dirty="0">
                <a:sym typeface="Wingdings" panose="05000000000000000000" pitchFamily="2" charset="2"/>
              </a:rPr>
              <a:t>에 접근하고 </a:t>
            </a:r>
            <a:r>
              <a:rPr lang="en-US" altLang="ko-KR" dirty="0">
                <a:sym typeface="Wingdings" panose="05000000000000000000" pitchFamily="2" charset="2"/>
              </a:rPr>
              <a:t>Heap</a:t>
            </a:r>
            <a:r>
              <a:rPr lang="ko-KR" altLang="en-US" dirty="0">
                <a:sym typeface="Wingdings" panose="05000000000000000000" pitchFamily="2" charset="2"/>
              </a:rPr>
              <a:t>은 </a:t>
            </a:r>
            <a:r>
              <a:rPr lang="en-US" altLang="ko-KR" dirty="0">
                <a:sym typeface="Wingdings" panose="05000000000000000000" pitchFamily="2" charset="2"/>
              </a:rPr>
              <a:t>Resource</a:t>
            </a:r>
            <a:r>
              <a:rPr lang="ko-KR" altLang="en-US" dirty="0">
                <a:sym typeface="Wingdings" panose="05000000000000000000" pitchFamily="2" charset="2"/>
              </a:rPr>
              <a:t>를 가리키므로 그 데이터에 접근 가능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정적 데이터는 곱셈 결과를 미리 계산해서 </a:t>
            </a:r>
            <a:r>
              <a:rPr lang="ko-KR" altLang="en-US" dirty="0" err="1"/>
              <a:t>쉐이더에</a:t>
            </a:r>
            <a:r>
              <a:rPr lang="ko-KR" altLang="en-US" dirty="0"/>
              <a:t> 넘기면 훨씬 빠름</a:t>
            </a:r>
            <a:endParaRPr lang="en-US" altLang="ko-KR" dirty="0"/>
          </a:p>
          <a:p>
            <a:r>
              <a:rPr lang="en-US" altLang="ko-KR" dirty="0"/>
              <a:t>or</a:t>
            </a:r>
          </a:p>
          <a:p>
            <a:r>
              <a:rPr lang="ko-KR" altLang="en-US" dirty="0"/>
              <a:t>정점의 개수가 많으면 곱셈 연산의 오버헤드가 발생 </a:t>
            </a:r>
            <a:r>
              <a:rPr lang="en-US" altLang="ko-KR" dirty="0">
                <a:sym typeface="Wingdings" panose="05000000000000000000" pitchFamily="2" charset="2"/>
              </a:rPr>
              <a:t> M*V*P</a:t>
            </a:r>
            <a:r>
              <a:rPr lang="ko-KR" altLang="en-US" dirty="0">
                <a:sym typeface="Wingdings" panose="05000000000000000000" pitchFamily="2" charset="2"/>
              </a:rPr>
              <a:t>를 미리 계산해 값을 넘기면 빨라질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Draw </a:t>
            </a:r>
            <a:r>
              <a:rPr lang="ko-KR" altLang="en-US" dirty="0">
                <a:sym typeface="Wingdings" panose="05000000000000000000" pitchFamily="2" charset="2"/>
              </a:rPr>
              <a:t>호출 후에 상수 버퍼의 내용은 바뀌지 않음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상수</a:t>
            </a:r>
            <a:r>
              <a:rPr lang="en-US" altLang="ko-KR" dirty="0">
                <a:sym typeface="Wingdings" panose="05000000000000000000" pitchFamily="2" charset="2"/>
              </a:rPr>
              <a:t>“, </a:t>
            </a:r>
            <a:r>
              <a:rPr lang="ko-KR" altLang="en-US" dirty="0">
                <a:sym typeface="Wingdings" panose="05000000000000000000" pitchFamily="2" charset="2"/>
              </a:rPr>
              <a:t>호출 종료 시에는 변경될 수 있음 </a:t>
            </a:r>
            <a:r>
              <a:rPr lang="en-US" altLang="ko-KR">
                <a:sym typeface="Wingdings" panose="05000000000000000000" pitchFamily="2" charset="2"/>
              </a:rPr>
              <a:t> Upload Heap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SRV</a:t>
            </a:r>
            <a:r>
              <a:rPr lang="ko-KR" altLang="en-US" dirty="0">
                <a:sym typeface="Wingdings" panose="05000000000000000000" pitchFamily="2" charset="2"/>
              </a:rPr>
              <a:t>는 절대 바뀌지 않음</a:t>
            </a:r>
            <a:r>
              <a:rPr lang="en-US" altLang="ko-KR" dirty="0">
                <a:sym typeface="Wingdings" panose="05000000000000000000" pitchFamily="2" charset="2"/>
              </a:rPr>
              <a:t>(Resource</a:t>
            </a:r>
            <a:r>
              <a:rPr lang="ko-KR" altLang="en-US" dirty="0">
                <a:sym typeface="Wingdings" panose="05000000000000000000" pitchFamily="2" charset="2"/>
              </a:rPr>
              <a:t>는 기본적으로 </a:t>
            </a:r>
            <a:r>
              <a:rPr lang="en-US" altLang="ko-KR" dirty="0">
                <a:sym typeface="Wingdings" panose="05000000000000000000" pitchFamily="2" charset="2"/>
              </a:rPr>
              <a:t>Read only</a:t>
            </a:r>
            <a:r>
              <a:rPr lang="ko-KR" altLang="en-US" dirty="0">
                <a:sym typeface="Wingdings" panose="05000000000000000000" pitchFamily="2" charset="2"/>
              </a:rPr>
              <a:t>를 의미</a:t>
            </a:r>
            <a:r>
              <a:rPr lang="en-US" altLang="ko-KR" dirty="0">
                <a:sym typeface="Wingdings" panose="05000000000000000000" pitchFamily="2" charset="2"/>
              </a:rPr>
              <a:t>)  Default Heap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45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267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힙에</a:t>
            </a:r>
            <a:r>
              <a:rPr lang="ko-KR" altLang="en-US" dirty="0"/>
              <a:t> </a:t>
            </a:r>
            <a:r>
              <a:rPr lang="ko-KR" altLang="en-US" dirty="0" err="1"/>
              <a:t>샘플러를</a:t>
            </a:r>
            <a:r>
              <a:rPr lang="ko-KR" altLang="en-US" dirty="0"/>
              <a:t> 만드는 경우는 거의 없음</a:t>
            </a:r>
            <a:r>
              <a:rPr lang="en-US" altLang="ko-KR" dirty="0"/>
              <a:t>(</a:t>
            </a:r>
            <a:r>
              <a:rPr lang="ko-KR" altLang="en-US" dirty="0"/>
              <a:t>이유 </a:t>
            </a:r>
            <a:r>
              <a:rPr lang="ko-KR" altLang="en-US" dirty="0" err="1"/>
              <a:t>못들음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237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행우선</a:t>
            </a:r>
            <a:r>
              <a:rPr lang="ko-KR" altLang="en-US" dirty="0"/>
              <a:t> 행렬 </a:t>
            </a:r>
            <a:r>
              <a:rPr lang="en-US" altLang="ko-KR" dirty="0"/>
              <a:t>: 1</a:t>
            </a:r>
            <a:r>
              <a:rPr lang="ko-KR" altLang="en-US" dirty="0"/>
              <a:t>차원 실수 배열에서 나누는 기준이 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열 우선 행렬은 곱셈 연산에서 빠름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Shader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Default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ko-KR" altLang="en-US" dirty="0" err="1">
                <a:sym typeface="Wingdings" panose="05000000000000000000" pitchFamily="2" charset="2"/>
              </a:rPr>
              <a:t>열우선</a:t>
            </a:r>
            <a:r>
              <a:rPr lang="ko-KR" altLang="en-US" dirty="0">
                <a:sym typeface="Wingdings" panose="05000000000000000000" pitchFamily="2" charset="2"/>
              </a:rPr>
              <a:t> 행렬로 바꿔줘야 함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전치행렬 </a:t>
            </a:r>
            <a:r>
              <a:rPr lang="en-US" altLang="ko-KR" dirty="0">
                <a:sym typeface="Wingdings" panose="05000000000000000000" pitchFamily="2" charset="2"/>
              </a:rPr>
              <a:t>: Transpose)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행렬을 넘길 때는 무조건 </a:t>
            </a:r>
            <a:r>
              <a:rPr lang="en-US" altLang="ko-KR" dirty="0">
                <a:sym typeface="Wingdings" panose="05000000000000000000" pitchFamily="2" charset="2"/>
              </a:rPr>
              <a:t>Transpose </a:t>
            </a:r>
            <a:r>
              <a:rPr lang="ko-KR" altLang="en-US" dirty="0">
                <a:sym typeface="Wingdings" panose="05000000000000000000" pitchFamily="2" charset="2"/>
              </a:rPr>
              <a:t>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(v*M)*V)*P </a:t>
            </a:r>
            <a:r>
              <a:rPr lang="ko-KR" altLang="en-US" dirty="0">
                <a:sym typeface="Wingdings" panose="05000000000000000000" pitchFamily="2" charset="2"/>
              </a:rPr>
              <a:t>보다 </a:t>
            </a:r>
            <a:r>
              <a:rPr lang="en-US" altLang="ko-KR" dirty="0">
                <a:sym typeface="Wingdings" panose="05000000000000000000" pitchFamily="2" charset="2"/>
              </a:rPr>
              <a:t>v(M*V*P)</a:t>
            </a:r>
            <a:r>
              <a:rPr lang="ko-KR" altLang="en-US" dirty="0">
                <a:sym typeface="Wingdings" panose="05000000000000000000" pitchFamily="2" charset="2"/>
              </a:rPr>
              <a:t>가 빠름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77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Draw : Pipeline</a:t>
            </a:r>
            <a:r>
              <a:rPr lang="ko-KR" altLang="en-US" dirty="0"/>
              <a:t>을 동작시키는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798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CBV, SRV,  UAV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15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texture 2D</a:t>
            </a:r>
            <a:r>
              <a:rPr lang="ko-KR" altLang="en-US" dirty="0"/>
              <a:t>를 </a:t>
            </a:r>
            <a:r>
              <a:rPr lang="ko-KR" altLang="en-US" dirty="0" err="1"/>
              <a:t>쉐이더</a:t>
            </a:r>
            <a:r>
              <a:rPr lang="ko-KR" altLang="en-US" dirty="0"/>
              <a:t> 리소스 변수로 넘기기</a:t>
            </a:r>
            <a:endParaRPr lang="en-US" altLang="ko-KR" dirty="0"/>
          </a:p>
          <a:p>
            <a:r>
              <a:rPr lang="en-US" altLang="ko-KR" dirty="0"/>
              <a:t>set</a:t>
            </a:r>
            <a:r>
              <a:rPr lang="ko-KR" altLang="en-US" dirty="0"/>
              <a:t>을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좋은 방법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파라미터 </a:t>
            </a:r>
            <a:r>
              <a:rPr lang="en-US" altLang="ko-KR" dirty="0">
                <a:sym typeface="Wingdings" panose="05000000000000000000" pitchFamily="2" charset="2"/>
              </a:rPr>
              <a:t>2 range 2 -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그러나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연속된 위치에 메모리가 </a:t>
            </a:r>
            <a:r>
              <a:rPr lang="ko-KR" altLang="en-US" dirty="0" err="1">
                <a:sym typeface="Wingdings" panose="05000000000000000000" pitchFamily="2" charset="2"/>
              </a:rPr>
              <a:t>위치되어있지</a:t>
            </a:r>
            <a:r>
              <a:rPr lang="ko-KR" altLang="en-US" dirty="0">
                <a:sym typeface="Wingdings" panose="05000000000000000000" pitchFamily="2" charset="2"/>
              </a:rPr>
              <a:t> 않아도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23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Range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개로 </a:t>
            </a:r>
            <a:r>
              <a:rPr lang="en-US" altLang="ko-KR" dirty="0"/>
              <a:t>2</a:t>
            </a:r>
            <a:r>
              <a:rPr lang="ko-KR" altLang="en-US" dirty="0"/>
              <a:t>번 파라미터 표현 </a:t>
            </a:r>
            <a:r>
              <a:rPr lang="en-US" altLang="ko-KR" dirty="0">
                <a:sym typeface="Wingdings" panose="05000000000000000000" pitchFamily="2" charset="2"/>
              </a:rPr>
              <a:t> Set 1</a:t>
            </a:r>
            <a:r>
              <a:rPr lang="ko-KR" altLang="en-US" dirty="0">
                <a:sym typeface="Wingdings" panose="05000000000000000000" pitchFamily="2" charset="2"/>
              </a:rPr>
              <a:t>번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파라미터 </a:t>
            </a:r>
            <a:r>
              <a:rPr lang="en-US" altLang="ko-KR" dirty="0">
                <a:sym typeface="Wingdings" panose="05000000000000000000" pitchFamily="2" charset="2"/>
              </a:rPr>
              <a:t>1 range 2-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anose="05000000000000000000" pitchFamily="2" charset="2"/>
              </a:rPr>
              <a:t>연속된 위치에 메모리가 위치되어 있어야 됨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881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가장 좋은 방법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번 </a:t>
            </a:r>
            <a:r>
              <a:rPr lang="en-US" altLang="ko-KR" dirty="0"/>
              <a:t>Range</a:t>
            </a:r>
            <a:r>
              <a:rPr lang="ko-KR" altLang="en-US" dirty="0"/>
              <a:t>의 </a:t>
            </a:r>
            <a:r>
              <a:rPr lang="en-US" altLang="ko-KR" dirty="0"/>
              <a:t>Descriptor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Range 1</a:t>
            </a:r>
            <a:r>
              <a:rPr lang="ko-KR" altLang="en-US" dirty="0">
                <a:sym typeface="Wingdings" panose="05000000000000000000" pitchFamily="2" charset="2"/>
              </a:rPr>
              <a:t>개 </a:t>
            </a:r>
            <a:r>
              <a:rPr lang="en-US" altLang="ko-KR" dirty="0">
                <a:sym typeface="Wingdings" panose="05000000000000000000" pitchFamily="2" charset="2"/>
              </a:rPr>
              <a:t> Set 1</a:t>
            </a:r>
            <a:r>
              <a:rPr lang="ko-KR" altLang="en-US" dirty="0">
                <a:sym typeface="Wingdings" panose="05000000000000000000" pitchFamily="2" charset="2"/>
              </a:rPr>
              <a:t>번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파라미터 </a:t>
            </a:r>
            <a:r>
              <a:rPr lang="en-US" altLang="ko-KR" dirty="0">
                <a:sym typeface="Wingdings" panose="05000000000000000000" pitchFamily="2" charset="2"/>
              </a:rPr>
              <a:t>1 range 1 -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50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47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CreateCommittedResource</a:t>
            </a:r>
            <a:r>
              <a:rPr lang="ko-KR" altLang="en-US" dirty="0"/>
              <a:t>로 정점 데이터 리소스 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21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VM</a:t>
            </a:r>
            <a:r>
              <a:rPr lang="ko-KR" altLang="en-US" dirty="0"/>
              <a:t>은 </a:t>
            </a:r>
            <a:r>
              <a:rPr lang="en-US" altLang="ko-KR" dirty="0"/>
              <a:t>Default Heap</a:t>
            </a:r>
            <a:r>
              <a:rPr lang="ko-KR" altLang="en-US" dirty="0"/>
              <a:t>이므로 같은 크기의 </a:t>
            </a:r>
            <a:r>
              <a:rPr lang="en-US" altLang="ko-KR" dirty="0"/>
              <a:t>Upload Heap</a:t>
            </a:r>
            <a:r>
              <a:rPr lang="ko-KR" altLang="en-US" dirty="0"/>
              <a:t>을 만들어 데이터들을 전송해야 함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CPU</a:t>
            </a:r>
            <a:r>
              <a:rPr lang="ko-KR" altLang="en-US" dirty="0">
                <a:sym typeface="Wingdings" panose="05000000000000000000" pitchFamily="2" charset="2"/>
              </a:rPr>
              <a:t>가 접근 가능한 </a:t>
            </a:r>
            <a:r>
              <a:rPr lang="en-US" altLang="ko-KR" dirty="0">
                <a:sym typeface="Wingdings" panose="05000000000000000000" pitchFamily="2" charset="2"/>
              </a:rPr>
              <a:t>VM</a:t>
            </a:r>
            <a:r>
              <a:rPr lang="ko-KR" altLang="en-US" dirty="0">
                <a:sym typeface="Wingdings" panose="05000000000000000000" pitchFamily="2" charset="2"/>
              </a:rPr>
              <a:t>의 주소를 알아야 함 </a:t>
            </a:r>
            <a:r>
              <a:rPr lang="en-US" altLang="ko-KR" dirty="0">
                <a:sym typeface="Wingdings" panose="05000000000000000000" pitchFamily="2" charset="2"/>
              </a:rPr>
              <a:t> Map </a:t>
            </a:r>
            <a:r>
              <a:rPr lang="ko-KR" altLang="en-US" dirty="0">
                <a:sym typeface="Wingdings" panose="05000000000000000000" pitchFamily="2" charset="2"/>
              </a:rPr>
              <a:t>함수 </a:t>
            </a:r>
            <a:r>
              <a:rPr lang="en-US" altLang="ko-KR" dirty="0">
                <a:sym typeface="Wingdings" panose="05000000000000000000" pitchFamily="2" charset="2"/>
              </a:rPr>
              <a:t>(DEFAULT_HE(AP</a:t>
            </a:r>
            <a:r>
              <a:rPr lang="ko-KR" altLang="en-US" dirty="0">
                <a:sym typeface="Wingdings" panose="05000000000000000000" pitchFamily="2" charset="2"/>
              </a:rPr>
              <a:t>인 경우 호출 불가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Upload</a:t>
            </a:r>
            <a:r>
              <a:rPr lang="ko-KR" altLang="en-US" dirty="0" err="1">
                <a:sym typeface="Wingdings" panose="05000000000000000000" pitchFamily="2" charset="2"/>
              </a:rPr>
              <a:t>힙은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write</a:t>
            </a:r>
            <a:r>
              <a:rPr lang="ko-KR" altLang="en-US" dirty="0">
                <a:sym typeface="Wingdings" panose="05000000000000000000" pitchFamily="2" charset="2"/>
              </a:rPr>
              <a:t>용</a:t>
            </a:r>
            <a:r>
              <a:rPr lang="en-US" altLang="ko-KR" dirty="0">
                <a:sym typeface="Wingdings" panose="05000000000000000000" pitchFamily="2" charset="2"/>
              </a:rPr>
              <a:t>( </a:t>
            </a:r>
            <a:r>
              <a:rPr lang="en-US" altLang="ko-KR" dirty="0" err="1">
                <a:sym typeface="Wingdings" panose="05000000000000000000" pitchFamily="2" charset="2"/>
              </a:rPr>
              <a:t>cpu</a:t>
            </a:r>
            <a:r>
              <a:rPr lang="ko-KR" altLang="en-US" dirty="0">
                <a:sym typeface="Wingdings" panose="05000000000000000000" pitchFamily="2" charset="2"/>
              </a:rPr>
              <a:t>의 접근을 가능케 함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 err="1">
                <a:sym typeface="Wingdings" panose="05000000000000000000" pitchFamily="2" charset="2"/>
              </a:rPr>
              <a:t>디폴트힙이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gpu</a:t>
            </a:r>
            <a:r>
              <a:rPr lang="ko-KR" altLang="en-US" dirty="0">
                <a:sym typeface="Wingdings" panose="05000000000000000000" pitchFamily="2" charset="2"/>
              </a:rPr>
              <a:t>의 접근이 더 빠름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Upload Heap</a:t>
            </a:r>
            <a:r>
              <a:rPr lang="ko-KR" altLang="en-US" dirty="0"/>
              <a:t>은 영구적인 매핑이 허용됨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READBACK Heap</a:t>
            </a:r>
            <a:r>
              <a:rPr lang="ko-KR" altLang="en-US" dirty="0"/>
              <a:t>은 주소 위치가 변경될 수 있기 때문에 </a:t>
            </a:r>
            <a:r>
              <a:rPr lang="en-US" altLang="ko-KR" dirty="0" err="1"/>
              <a:t>Unmap</a:t>
            </a:r>
            <a:r>
              <a:rPr lang="ko-KR" altLang="en-US" dirty="0"/>
              <a:t>을 해서 매핑을 해제해야 함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err="1"/>
              <a:t>텍스쳐에서</a:t>
            </a:r>
            <a:r>
              <a:rPr lang="ko-KR" altLang="en-US" dirty="0"/>
              <a:t> </a:t>
            </a:r>
            <a:r>
              <a:rPr lang="ko-KR" altLang="en-US" dirty="0" err="1"/>
              <a:t>여러장의</a:t>
            </a:r>
            <a:r>
              <a:rPr lang="ko-KR" altLang="en-US" dirty="0"/>
              <a:t> 이미지를 나타내는 인덱스 번호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SubResoure</a:t>
            </a:r>
            <a:r>
              <a:rPr lang="en-US" altLang="ko-KR" dirty="0">
                <a:sym typeface="Wingdings" panose="05000000000000000000" pitchFamily="2" charset="2"/>
              </a:rPr>
              <a:t> Index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Range -&gt; CPU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VM</a:t>
            </a:r>
            <a:r>
              <a:rPr lang="ko-KR" altLang="en-US" dirty="0">
                <a:sym typeface="Wingdings" panose="05000000000000000000" pitchFamily="2" charset="2"/>
              </a:rPr>
              <a:t>에 매핑을 위한 접근할 메모리 영역 </a:t>
            </a:r>
            <a:r>
              <a:rPr lang="en-US" altLang="ko-KR" dirty="0">
                <a:sym typeface="Wingdings" panose="05000000000000000000" pitchFamily="2" charset="2"/>
              </a:rPr>
              <a:t>(Byte </a:t>
            </a:r>
            <a:r>
              <a:rPr lang="ko-KR" altLang="en-US" dirty="0">
                <a:sym typeface="Wingdings" panose="05000000000000000000" pitchFamily="2" charset="2"/>
              </a:rPr>
              <a:t>표현 시 그 부분만 매핑함</a:t>
            </a:r>
            <a:r>
              <a:rPr lang="en-US" altLang="ko-KR" dirty="0">
                <a:sym typeface="Wingdings" panose="05000000000000000000" pitchFamily="2" charset="2"/>
              </a:rPr>
              <a:t>)  0</a:t>
            </a:r>
            <a:r>
              <a:rPr lang="ko-KR" altLang="en-US" dirty="0">
                <a:sym typeface="Wingdings" panose="05000000000000000000" pitchFamily="2" charset="2"/>
              </a:rPr>
              <a:t>이면 전체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주의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err="1">
                <a:sym typeface="Wingdings" panose="05000000000000000000" pitchFamily="2" charset="2"/>
              </a:rPr>
              <a:t>memcpy</a:t>
            </a:r>
            <a:r>
              <a:rPr lang="ko-KR" altLang="en-US" dirty="0">
                <a:sym typeface="Wingdings" panose="05000000000000000000" pitchFamily="2" charset="2"/>
              </a:rPr>
              <a:t>는 실행하는 순간 실행되지만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err="1">
                <a:sym typeface="Wingdings" panose="05000000000000000000" pitchFamily="2" charset="2"/>
              </a:rPr>
              <a:t>CopyResource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함수는 </a:t>
            </a:r>
            <a:r>
              <a:rPr lang="en-US" altLang="ko-KR" dirty="0">
                <a:sym typeface="Wingdings" panose="05000000000000000000" pitchFamily="2" charset="2"/>
              </a:rPr>
              <a:t>GPU</a:t>
            </a:r>
            <a:r>
              <a:rPr lang="ko-KR" altLang="en-US" dirty="0">
                <a:sym typeface="Wingdings" panose="05000000000000000000" pitchFamily="2" charset="2"/>
              </a:rPr>
              <a:t>에서 명령을 실해하기 전까지 실행되지 않음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en-US" altLang="ko-KR" dirty="0">
                <a:sym typeface="Wingdings" panose="05000000000000000000" pitchFamily="2" charset="2"/>
              </a:rPr>
              <a:t>Fence</a:t>
            </a:r>
            <a:r>
              <a:rPr lang="ko-KR" altLang="en-US" dirty="0">
                <a:sym typeface="Wingdings" panose="05000000000000000000" pitchFamily="2" charset="2"/>
              </a:rPr>
              <a:t>로 확인 후 </a:t>
            </a:r>
            <a:r>
              <a:rPr lang="en-US" altLang="ko-KR" dirty="0">
                <a:sym typeface="Wingdings" panose="05000000000000000000" pitchFamily="2" charset="2"/>
              </a:rPr>
              <a:t>Release</a:t>
            </a:r>
            <a:r>
              <a:rPr lang="ko-KR" altLang="en-US" dirty="0">
                <a:sym typeface="Wingdings" panose="05000000000000000000" pitchFamily="2" charset="2"/>
              </a:rPr>
              <a:t>해야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64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Copy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업로드 </a:t>
            </a:r>
            <a:r>
              <a:rPr lang="ko-KR" altLang="en-US" dirty="0" err="1"/>
              <a:t>힙의</a:t>
            </a:r>
            <a:r>
              <a:rPr lang="ko-KR" altLang="en-US" dirty="0"/>
              <a:t> 내용을 디폴트 </a:t>
            </a:r>
            <a:r>
              <a:rPr lang="ko-KR" altLang="en-US" dirty="0" err="1"/>
              <a:t>힙에</a:t>
            </a:r>
            <a:r>
              <a:rPr lang="ko-KR" altLang="en-US" dirty="0"/>
              <a:t> </a:t>
            </a:r>
            <a:r>
              <a:rPr lang="ko-KR" altLang="en-US" dirty="0" err="1"/>
              <a:t>복사시킴</a:t>
            </a:r>
            <a:endParaRPr lang="en-US" altLang="ko-KR" dirty="0"/>
          </a:p>
          <a:p>
            <a:r>
              <a:rPr lang="ko-KR" altLang="en-US" dirty="0"/>
              <a:t>모든 커맨드리스트는 큐에 쌓임 </a:t>
            </a:r>
            <a:r>
              <a:rPr lang="en-US" altLang="ko-KR" dirty="0"/>
              <a:t>– </a:t>
            </a:r>
            <a:r>
              <a:rPr lang="ko-KR" altLang="en-US" dirty="0"/>
              <a:t>즉각 실행 불가능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07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pData</a:t>
            </a:r>
            <a:r>
              <a:rPr lang="en-US" altLang="ko-KR" dirty="0"/>
              <a:t> = </a:t>
            </a:r>
            <a:r>
              <a:rPr lang="ko-KR" altLang="en-US" dirty="0"/>
              <a:t>정점 데이터</a:t>
            </a:r>
            <a:endParaRPr lang="en-US" altLang="ko-KR" dirty="0"/>
          </a:p>
          <a:p>
            <a:r>
              <a:rPr lang="en-US" altLang="ko-KR" dirty="0" err="1"/>
              <a:t>nBytes</a:t>
            </a:r>
            <a:r>
              <a:rPr lang="en-US" altLang="ko-KR" dirty="0"/>
              <a:t> = </a:t>
            </a:r>
            <a:r>
              <a:rPr lang="ko-KR" altLang="en-US" dirty="0"/>
              <a:t>정점 데이터의 바이트 수</a:t>
            </a:r>
            <a:endParaRPr lang="en-US" altLang="ko-KR" dirty="0"/>
          </a:p>
          <a:p>
            <a:r>
              <a:rPr lang="en-US" altLang="ko-KR" dirty="0"/>
              <a:t>ppd3dUploadBuffer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CPU .</a:t>
            </a:r>
            <a:r>
              <a:rPr lang="en-US" altLang="ko-KR" dirty="0" err="1">
                <a:sym typeface="Wingdings" panose="05000000000000000000" pitchFamily="2" charset="2"/>
              </a:rPr>
              <a:t>cpp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응용프로그램에서 가지고 있는 정점 데이터를 </a:t>
            </a:r>
            <a:r>
              <a:rPr lang="en-US" altLang="ko-KR" dirty="0">
                <a:sym typeface="Wingdings" panose="05000000000000000000" pitchFamily="2" charset="2"/>
              </a:rPr>
              <a:t>DEFAULT HEAP</a:t>
            </a:r>
            <a:r>
              <a:rPr lang="ko-KR" altLang="en-US" dirty="0">
                <a:sym typeface="Wingdings" panose="05000000000000000000" pitchFamily="2" charset="2"/>
              </a:rPr>
              <a:t>에 옮기는 것이 궁극적 목표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바로 넘길 수 없으므로 </a:t>
            </a:r>
            <a:r>
              <a:rPr lang="en-US" altLang="ko-KR" dirty="0">
                <a:sym typeface="Wingdings" panose="05000000000000000000" pitchFamily="2" charset="2"/>
              </a:rPr>
              <a:t>UPLOAD_HEAP</a:t>
            </a:r>
            <a:r>
              <a:rPr lang="ko-KR" altLang="en-US" dirty="0">
                <a:sym typeface="Wingdings" panose="05000000000000000000" pitchFamily="2" charset="2"/>
              </a:rPr>
              <a:t>이 필요하므로 이를 만들어줘야 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nBytes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만큼 </a:t>
            </a:r>
            <a:r>
              <a:rPr lang="ko-KR" altLang="en-US" dirty="0" err="1">
                <a:sym typeface="Wingdings" panose="05000000000000000000" pitchFamily="2" charset="2"/>
              </a:rPr>
              <a:t>힙을</a:t>
            </a:r>
            <a:r>
              <a:rPr lang="ko-KR" altLang="en-US" dirty="0">
                <a:sym typeface="Wingdings" panose="05000000000000000000" pitchFamily="2" charset="2"/>
              </a:rPr>
              <a:t> 만듦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Map</a:t>
            </a:r>
            <a:r>
              <a:rPr lang="ko-KR" altLang="en-US" dirty="0">
                <a:sym typeface="Wingdings" panose="05000000000000000000" pitchFamily="2" charset="2"/>
              </a:rPr>
              <a:t>을 하면시작 주소를 알 수 있으므로 여기에 정점 데이터를 넣고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dirty="0" err="1">
                <a:sym typeface="Wingdings" panose="05000000000000000000" pitchFamily="2" charset="2"/>
              </a:rPr>
              <a:t>CopyResource</a:t>
            </a:r>
            <a:r>
              <a:rPr lang="ko-KR" altLang="en-US" dirty="0">
                <a:sym typeface="Wingdings" panose="05000000000000000000" pitchFamily="2" charset="2"/>
              </a:rPr>
              <a:t>함수를 호출해서 </a:t>
            </a:r>
            <a:r>
              <a:rPr lang="en-US" altLang="ko-KR" dirty="0">
                <a:sym typeface="Wingdings" panose="05000000000000000000" pitchFamily="2" charset="2"/>
              </a:rPr>
              <a:t>DEFAULT_HEAP</a:t>
            </a:r>
            <a:r>
              <a:rPr lang="ko-KR" altLang="en-US" dirty="0">
                <a:sym typeface="Wingdings" panose="05000000000000000000" pitchFamily="2" charset="2"/>
              </a:rPr>
              <a:t>에 복사하도록 명령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복사가 확인되면 </a:t>
            </a:r>
            <a:r>
              <a:rPr lang="en-US" altLang="ko-KR" dirty="0">
                <a:sym typeface="Wingdings" panose="05000000000000000000" pitchFamily="2" charset="2"/>
              </a:rPr>
              <a:t>Release</a:t>
            </a:r>
          </a:p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Release</a:t>
            </a:r>
            <a:r>
              <a:rPr lang="ko-KR" altLang="en-US" dirty="0">
                <a:sym typeface="Wingdings" panose="05000000000000000000" pitchFamily="2" charset="2"/>
              </a:rPr>
              <a:t>하려면 </a:t>
            </a:r>
            <a:r>
              <a:rPr lang="en-US" altLang="ko-KR" dirty="0">
                <a:sym typeface="Wingdings" panose="05000000000000000000" pitchFamily="2" charset="2"/>
              </a:rPr>
              <a:t>Interface pointer</a:t>
            </a:r>
            <a:r>
              <a:rPr lang="ko-KR" altLang="en-US" dirty="0">
                <a:sym typeface="Wingdings" panose="05000000000000000000" pitchFamily="2" charset="2"/>
              </a:rPr>
              <a:t>를 가지고 있어야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0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DEFAULT_HEAP</a:t>
            </a:r>
            <a:r>
              <a:rPr lang="ko-KR" altLang="en-US" dirty="0"/>
              <a:t>을 </a:t>
            </a:r>
            <a:r>
              <a:rPr lang="en-US" altLang="ko-KR" dirty="0"/>
              <a:t>COPY_DEST</a:t>
            </a:r>
            <a:r>
              <a:rPr lang="ko-KR" altLang="en-US" dirty="0"/>
              <a:t>가 아닌 리소스로 사용할 것이므로</a:t>
            </a:r>
            <a:endParaRPr lang="en-US" altLang="ko-KR" dirty="0"/>
          </a:p>
          <a:p>
            <a:r>
              <a:rPr lang="en-US" altLang="ko-KR" dirty="0"/>
              <a:t>Before </a:t>
            </a:r>
            <a:r>
              <a:rPr lang="ko-KR" altLang="en-US" dirty="0"/>
              <a:t>는 </a:t>
            </a:r>
            <a:r>
              <a:rPr lang="en-US" altLang="ko-KR" dirty="0"/>
              <a:t>COPY_DEST</a:t>
            </a:r>
          </a:p>
          <a:p>
            <a:r>
              <a:rPr lang="en-US" altLang="ko-KR" dirty="0"/>
              <a:t>After</a:t>
            </a:r>
            <a:r>
              <a:rPr lang="ko-KR" altLang="en-US" dirty="0"/>
              <a:t> 는 </a:t>
            </a:r>
            <a:r>
              <a:rPr lang="en-US" altLang="ko-KR" dirty="0"/>
              <a:t>VERTEX_AND_CONSTANT_BUFFER</a:t>
            </a:r>
            <a:r>
              <a:rPr lang="ko-KR" altLang="en-US" dirty="0"/>
              <a:t>로 변경 가능한지 확인</a:t>
            </a:r>
            <a:endParaRPr lang="en-US" altLang="ko-KR" dirty="0"/>
          </a:p>
          <a:p>
            <a:r>
              <a:rPr lang="ko-KR" altLang="en-US" dirty="0"/>
              <a:t>확인되면 리턴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8BB3B-218B-469F-A78B-F4D32444046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BBA5-BD2E-4525-8CB3-3BDA11EE7C67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92FD-867F-479E-BF5A-C09DAA90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7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BBBA5-BD2E-4525-8CB3-3BDA11EE7C67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92FD-867F-479E-BF5A-C09DAA90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8.png"/><Relationship Id="rId18" Type="http://schemas.openxmlformats.org/officeDocument/2006/relationships/customXml" Target="../ink/ink9.xml"/><Relationship Id="rId26" Type="http://schemas.openxmlformats.org/officeDocument/2006/relationships/image" Target="../media/image24.png"/><Relationship Id="rId3" Type="http://schemas.openxmlformats.org/officeDocument/2006/relationships/image" Target="../media/image12.jpeg"/><Relationship Id="rId21" Type="http://schemas.openxmlformats.org/officeDocument/2006/relationships/customXml" Target="../ink/ink11.xml"/><Relationship Id="rId7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0.png"/><Relationship Id="rId25" Type="http://schemas.openxmlformats.org/officeDocument/2006/relationships/customXml" Target="../ink/ink13.xml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8.xml"/><Relationship Id="rId20" Type="http://schemas.openxmlformats.org/officeDocument/2006/relationships/image" Target="../media/image21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17.png"/><Relationship Id="rId24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customXml" Target="../ink/ink12.xml"/><Relationship Id="rId28" Type="http://schemas.openxmlformats.org/officeDocument/2006/relationships/image" Target="../media/image25.png"/><Relationship Id="rId10" Type="http://schemas.openxmlformats.org/officeDocument/2006/relationships/customXml" Target="../ink/ink5.xml"/><Relationship Id="rId19" Type="http://schemas.openxmlformats.org/officeDocument/2006/relationships/customXml" Target="../ink/ink10.xml"/><Relationship Id="rId4" Type="http://schemas.openxmlformats.org/officeDocument/2006/relationships/customXml" Target="../ink/ink2.xml"/><Relationship Id="rId9" Type="http://schemas.openxmlformats.org/officeDocument/2006/relationships/image" Target="../media/image16.png"/><Relationship Id="rId14" Type="http://schemas.openxmlformats.org/officeDocument/2006/relationships/customXml" Target="../ink/ink7.xml"/><Relationship Id="rId22" Type="http://schemas.openxmlformats.org/officeDocument/2006/relationships/image" Target="../media/image22.png"/><Relationship Id="rId27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customXml" Target="../ink/ink1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25.xml"/><Relationship Id="rId26" Type="http://schemas.openxmlformats.org/officeDocument/2006/relationships/customXml" Target="../ink/ink29.xml"/><Relationship Id="rId39" Type="http://schemas.openxmlformats.org/officeDocument/2006/relationships/image" Target="../media/image45.png"/><Relationship Id="rId21" Type="http://schemas.openxmlformats.org/officeDocument/2006/relationships/image" Target="../media/image36.png"/><Relationship Id="rId34" Type="http://schemas.openxmlformats.org/officeDocument/2006/relationships/customXml" Target="../ink/ink33.xml"/><Relationship Id="rId42" Type="http://schemas.openxmlformats.org/officeDocument/2006/relationships/customXml" Target="../ink/ink37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24.xml"/><Relationship Id="rId20" Type="http://schemas.openxmlformats.org/officeDocument/2006/relationships/customXml" Target="../ink/ink26.xml"/><Relationship Id="rId29" Type="http://schemas.openxmlformats.org/officeDocument/2006/relationships/image" Target="../media/image40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image" Target="../media/image31.png"/><Relationship Id="rId24" Type="http://schemas.openxmlformats.org/officeDocument/2006/relationships/customXml" Target="../ink/ink28.xml"/><Relationship Id="rId32" Type="http://schemas.openxmlformats.org/officeDocument/2006/relationships/customXml" Target="../ink/ink32.xml"/><Relationship Id="rId37" Type="http://schemas.openxmlformats.org/officeDocument/2006/relationships/image" Target="../media/image44.png"/><Relationship Id="rId40" Type="http://schemas.openxmlformats.org/officeDocument/2006/relationships/customXml" Target="../ink/ink36.xml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30.xml"/><Relationship Id="rId36" Type="http://schemas.openxmlformats.org/officeDocument/2006/relationships/customXml" Target="../ink/ink34.xml"/><Relationship Id="rId10" Type="http://schemas.openxmlformats.org/officeDocument/2006/relationships/customXml" Target="../ink/ink21.xml"/><Relationship Id="rId19" Type="http://schemas.openxmlformats.org/officeDocument/2006/relationships/image" Target="../media/image35.png"/><Relationship Id="rId31" Type="http://schemas.openxmlformats.org/officeDocument/2006/relationships/image" Target="../media/image41.png"/><Relationship Id="rId4" Type="http://schemas.openxmlformats.org/officeDocument/2006/relationships/customXml" Target="../ink/ink18.xml"/><Relationship Id="rId9" Type="http://schemas.openxmlformats.org/officeDocument/2006/relationships/image" Target="../media/image30.png"/><Relationship Id="rId14" Type="http://schemas.openxmlformats.org/officeDocument/2006/relationships/customXml" Target="../ink/ink23.xml"/><Relationship Id="rId22" Type="http://schemas.openxmlformats.org/officeDocument/2006/relationships/customXml" Target="../ink/ink27.xml"/><Relationship Id="rId27" Type="http://schemas.openxmlformats.org/officeDocument/2006/relationships/image" Target="../media/image39.png"/><Relationship Id="rId30" Type="http://schemas.openxmlformats.org/officeDocument/2006/relationships/customXml" Target="../ink/ink31.xml"/><Relationship Id="rId35" Type="http://schemas.openxmlformats.org/officeDocument/2006/relationships/image" Target="../media/image43.png"/><Relationship Id="rId43" Type="http://schemas.openxmlformats.org/officeDocument/2006/relationships/image" Target="../media/image47.png"/><Relationship Id="rId8" Type="http://schemas.openxmlformats.org/officeDocument/2006/relationships/customXml" Target="../ink/ink20.xml"/><Relationship Id="rId3" Type="http://schemas.openxmlformats.org/officeDocument/2006/relationships/image" Target="../media/image26.jpeg"/><Relationship Id="rId12" Type="http://schemas.openxmlformats.org/officeDocument/2006/relationships/customXml" Target="../ink/ink22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33" Type="http://schemas.openxmlformats.org/officeDocument/2006/relationships/image" Target="../media/image42.png"/><Relationship Id="rId38" Type="http://schemas.openxmlformats.org/officeDocument/2006/relationships/customXml" Target="../ink/ink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90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0.xml"/><Relationship Id="rId5" Type="http://schemas.openxmlformats.org/officeDocument/2006/relationships/image" Target="../media/image280.png"/><Relationship Id="rId4" Type="http://schemas.openxmlformats.org/officeDocument/2006/relationships/customXml" Target="../ink/ink3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53.png"/><Relationship Id="rId18" Type="http://schemas.openxmlformats.org/officeDocument/2006/relationships/customXml" Target="../ink/ink48.xml"/><Relationship Id="rId3" Type="http://schemas.openxmlformats.org/officeDocument/2006/relationships/image" Target="../media/image27.jpeg"/><Relationship Id="rId7" Type="http://schemas.openxmlformats.org/officeDocument/2006/relationships/image" Target="../media/image50.png"/><Relationship Id="rId12" Type="http://schemas.openxmlformats.org/officeDocument/2006/relationships/customXml" Target="../ink/ink45.xm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4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2.xm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customXml" Target="../ink/ink44.xml"/><Relationship Id="rId19" Type="http://schemas.openxmlformats.org/officeDocument/2006/relationships/image" Target="../media/image56.png"/><Relationship Id="rId4" Type="http://schemas.openxmlformats.org/officeDocument/2006/relationships/customXml" Target="../ink/ink41.xml"/><Relationship Id="rId9" Type="http://schemas.openxmlformats.org/officeDocument/2006/relationships/image" Target="../media/image51.png"/><Relationship Id="rId14" Type="http://schemas.openxmlformats.org/officeDocument/2006/relationships/customXml" Target="../ink/ink46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0.xml"/><Relationship Id="rId21" Type="http://schemas.openxmlformats.org/officeDocument/2006/relationships/image" Target="../media/image66.png"/><Relationship Id="rId42" Type="http://schemas.openxmlformats.org/officeDocument/2006/relationships/customXml" Target="../ink/ink68.xml"/><Relationship Id="rId47" Type="http://schemas.openxmlformats.org/officeDocument/2006/relationships/image" Target="../media/image79.png"/><Relationship Id="rId63" Type="http://schemas.openxmlformats.org/officeDocument/2006/relationships/image" Target="../media/image87.png"/><Relationship Id="rId68" Type="http://schemas.openxmlformats.org/officeDocument/2006/relationships/customXml" Target="../ink/ink81.xml"/><Relationship Id="rId16" Type="http://schemas.openxmlformats.org/officeDocument/2006/relationships/customXml" Target="../ink/ink55.xml"/><Relationship Id="rId11" Type="http://schemas.openxmlformats.org/officeDocument/2006/relationships/image" Target="../media/image61.png"/><Relationship Id="rId32" Type="http://schemas.openxmlformats.org/officeDocument/2006/relationships/customXml" Target="../ink/ink63.xml"/><Relationship Id="rId37" Type="http://schemas.openxmlformats.org/officeDocument/2006/relationships/image" Target="../media/image74.png"/><Relationship Id="rId53" Type="http://schemas.openxmlformats.org/officeDocument/2006/relationships/image" Target="../media/image82.png"/><Relationship Id="rId58" Type="http://schemas.openxmlformats.org/officeDocument/2006/relationships/customXml" Target="../ink/ink76.xml"/><Relationship Id="rId74" Type="http://schemas.openxmlformats.org/officeDocument/2006/relationships/customXml" Target="../ink/ink84.xml"/><Relationship Id="rId79" Type="http://schemas.openxmlformats.org/officeDocument/2006/relationships/image" Target="../media/image95.png"/><Relationship Id="rId5" Type="http://schemas.openxmlformats.org/officeDocument/2006/relationships/image" Target="../media/image58.png"/><Relationship Id="rId61" Type="http://schemas.openxmlformats.org/officeDocument/2006/relationships/image" Target="../media/image86.png"/><Relationship Id="rId19" Type="http://schemas.openxmlformats.org/officeDocument/2006/relationships/image" Target="../media/image65.png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69.png"/><Relationship Id="rId30" Type="http://schemas.openxmlformats.org/officeDocument/2006/relationships/customXml" Target="../ink/ink62.xml"/><Relationship Id="rId35" Type="http://schemas.openxmlformats.org/officeDocument/2006/relationships/image" Target="../media/image73.png"/><Relationship Id="rId43" Type="http://schemas.openxmlformats.org/officeDocument/2006/relationships/image" Target="../media/image77.png"/><Relationship Id="rId48" Type="http://schemas.openxmlformats.org/officeDocument/2006/relationships/customXml" Target="../ink/ink71.xml"/><Relationship Id="rId56" Type="http://schemas.openxmlformats.org/officeDocument/2006/relationships/customXml" Target="../ink/ink75.xml"/><Relationship Id="rId64" Type="http://schemas.openxmlformats.org/officeDocument/2006/relationships/customXml" Target="../ink/ink79.xml"/><Relationship Id="rId69" Type="http://schemas.openxmlformats.org/officeDocument/2006/relationships/image" Target="../media/image90.png"/><Relationship Id="rId77" Type="http://schemas.openxmlformats.org/officeDocument/2006/relationships/image" Target="../media/image94.png"/><Relationship Id="rId8" Type="http://schemas.openxmlformats.org/officeDocument/2006/relationships/customXml" Target="../ink/ink51.xml"/><Relationship Id="rId51" Type="http://schemas.openxmlformats.org/officeDocument/2006/relationships/image" Target="../media/image81.png"/><Relationship Id="rId72" Type="http://schemas.openxmlformats.org/officeDocument/2006/relationships/customXml" Target="../ink/ink83.xml"/><Relationship Id="rId80" Type="http://schemas.openxmlformats.org/officeDocument/2006/relationships/customXml" Target="../ink/ink87.xml"/><Relationship Id="rId3" Type="http://schemas.openxmlformats.org/officeDocument/2006/relationships/image" Target="../media/image28.jpeg"/><Relationship Id="rId12" Type="http://schemas.openxmlformats.org/officeDocument/2006/relationships/customXml" Target="../ink/ink53.xml"/><Relationship Id="rId17" Type="http://schemas.openxmlformats.org/officeDocument/2006/relationships/image" Target="../media/image64.png"/><Relationship Id="rId25" Type="http://schemas.openxmlformats.org/officeDocument/2006/relationships/image" Target="../media/image68.png"/><Relationship Id="rId33" Type="http://schemas.openxmlformats.org/officeDocument/2006/relationships/image" Target="../media/image72.png"/><Relationship Id="rId38" Type="http://schemas.openxmlformats.org/officeDocument/2006/relationships/customXml" Target="../ink/ink66.xml"/><Relationship Id="rId46" Type="http://schemas.openxmlformats.org/officeDocument/2006/relationships/customXml" Target="../ink/ink70.xml"/><Relationship Id="rId59" Type="http://schemas.openxmlformats.org/officeDocument/2006/relationships/image" Target="../media/image85.png"/><Relationship Id="rId67" Type="http://schemas.openxmlformats.org/officeDocument/2006/relationships/image" Target="../media/image89.png"/><Relationship Id="rId20" Type="http://schemas.openxmlformats.org/officeDocument/2006/relationships/customXml" Target="../ink/ink57.xml"/><Relationship Id="rId41" Type="http://schemas.openxmlformats.org/officeDocument/2006/relationships/image" Target="../media/image76.png"/><Relationship Id="rId54" Type="http://schemas.openxmlformats.org/officeDocument/2006/relationships/customXml" Target="../ink/ink74.xml"/><Relationship Id="rId62" Type="http://schemas.openxmlformats.org/officeDocument/2006/relationships/customXml" Target="../ink/ink78.xml"/><Relationship Id="rId70" Type="http://schemas.openxmlformats.org/officeDocument/2006/relationships/customXml" Target="../ink/ink82.xml"/><Relationship Id="rId75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.xml"/><Relationship Id="rId15" Type="http://schemas.openxmlformats.org/officeDocument/2006/relationships/image" Target="../media/image63.png"/><Relationship Id="rId23" Type="http://schemas.openxmlformats.org/officeDocument/2006/relationships/image" Target="../media/image67.png"/><Relationship Id="rId28" Type="http://schemas.openxmlformats.org/officeDocument/2006/relationships/customXml" Target="../ink/ink61.xml"/><Relationship Id="rId36" Type="http://schemas.openxmlformats.org/officeDocument/2006/relationships/customXml" Target="../ink/ink65.xml"/><Relationship Id="rId49" Type="http://schemas.openxmlformats.org/officeDocument/2006/relationships/image" Target="../media/image80.png"/><Relationship Id="rId57" Type="http://schemas.openxmlformats.org/officeDocument/2006/relationships/image" Target="../media/image84.png"/><Relationship Id="rId10" Type="http://schemas.openxmlformats.org/officeDocument/2006/relationships/customXml" Target="../ink/ink52.xml"/><Relationship Id="rId31" Type="http://schemas.openxmlformats.org/officeDocument/2006/relationships/image" Target="../media/image71.png"/><Relationship Id="rId44" Type="http://schemas.openxmlformats.org/officeDocument/2006/relationships/customXml" Target="../ink/ink69.xml"/><Relationship Id="rId52" Type="http://schemas.openxmlformats.org/officeDocument/2006/relationships/customXml" Target="../ink/ink73.xml"/><Relationship Id="rId60" Type="http://schemas.openxmlformats.org/officeDocument/2006/relationships/customXml" Target="../ink/ink77.xml"/><Relationship Id="rId65" Type="http://schemas.openxmlformats.org/officeDocument/2006/relationships/image" Target="../media/image88.png"/><Relationship Id="rId73" Type="http://schemas.openxmlformats.org/officeDocument/2006/relationships/image" Target="../media/image92.png"/><Relationship Id="rId78" Type="http://schemas.openxmlformats.org/officeDocument/2006/relationships/customXml" Target="../ink/ink86.xml"/><Relationship Id="rId81" Type="http://schemas.openxmlformats.org/officeDocument/2006/relationships/image" Target="../media/image96.png"/><Relationship Id="rId4" Type="http://schemas.openxmlformats.org/officeDocument/2006/relationships/customXml" Target="../ink/ink49.xml"/><Relationship Id="rId9" Type="http://schemas.openxmlformats.org/officeDocument/2006/relationships/image" Target="../media/image60.png"/><Relationship Id="rId13" Type="http://schemas.openxmlformats.org/officeDocument/2006/relationships/image" Target="../media/image62.png"/><Relationship Id="rId18" Type="http://schemas.openxmlformats.org/officeDocument/2006/relationships/customXml" Target="../ink/ink56.xml"/><Relationship Id="rId39" Type="http://schemas.openxmlformats.org/officeDocument/2006/relationships/image" Target="../media/image75.png"/><Relationship Id="rId34" Type="http://schemas.openxmlformats.org/officeDocument/2006/relationships/customXml" Target="../ink/ink64.xml"/><Relationship Id="rId50" Type="http://schemas.openxmlformats.org/officeDocument/2006/relationships/customXml" Target="../ink/ink72.xml"/><Relationship Id="rId55" Type="http://schemas.openxmlformats.org/officeDocument/2006/relationships/image" Target="../media/image83.png"/><Relationship Id="rId76" Type="http://schemas.openxmlformats.org/officeDocument/2006/relationships/customXml" Target="../ink/ink85.xml"/><Relationship Id="rId7" Type="http://schemas.openxmlformats.org/officeDocument/2006/relationships/image" Target="../media/image59.png"/><Relationship Id="rId71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70.png"/><Relationship Id="rId24" Type="http://schemas.openxmlformats.org/officeDocument/2006/relationships/customXml" Target="../ink/ink59.xml"/><Relationship Id="rId40" Type="http://schemas.openxmlformats.org/officeDocument/2006/relationships/customXml" Target="../ink/ink67.xml"/><Relationship Id="rId45" Type="http://schemas.openxmlformats.org/officeDocument/2006/relationships/image" Target="../media/image78.png"/><Relationship Id="rId66" Type="http://schemas.openxmlformats.org/officeDocument/2006/relationships/customXml" Target="../ink/ink8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13" Type="http://schemas.openxmlformats.org/officeDocument/2006/relationships/image" Target="../media/image102.png"/><Relationship Id="rId3" Type="http://schemas.openxmlformats.org/officeDocument/2006/relationships/image" Target="../media/image29.jpeg"/><Relationship Id="rId7" Type="http://schemas.openxmlformats.org/officeDocument/2006/relationships/image" Target="../media/image99.png"/><Relationship Id="rId12" Type="http://schemas.openxmlformats.org/officeDocument/2006/relationships/customXml" Target="../ink/ink9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9.xml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5" Type="http://schemas.openxmlformats.org/officeDocument/2006/relationships/image" Target="../media/image103.png"/><Relationship Id="rId10" Type="http://schemas.openxmlformats.org/officeDocument/2006/relationships/customXml" Target="../ink/ink91.xml"/><Relationship Id="rId4" Type="http://schemas.openxmlformats.org/officeDocument/2006/relationships/customXml" Target="../ink/ink88.xml"/><Relationship Id="rId9" Type="http://schemas.openxmlformats.org/officeDocument/2006/relationships/image" Target="../media/image100.png"/><Relationship Id="rId14" Type="http://schemas.openxmlformats.org/officeDocument/2006/relationships/customXml" Target="../ink/ink9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5.xml"/><Relationship Id="rId5" Type="http://schemas.openxmlformats.org/officeDocument/2006/relationships/image" Target="../media/image105.png"/><Relationship Id="rId4" Type="http://schemas.openxmlformats.org/officeDocument/2006/relationships/customXml" Target="../ink/ink9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13" Type="http://schemas.openxmlformats.org/officeDocument/2006/relationships/image" Target="../media/image112.png"/><Relationship Id="rId18" Type="http://schemas.openxmlformats.org/officeDocument/2006/relationships/customXml" Target="../ink/ink103.xml"/><Relationship Id="rId26" Type="http://schemas.openxmlformats.org/officeDocument/2006/relationships/customXml" Target="../ink/ink107.xml"/><Relationship Id="rId3" Type="http://schemas.openxmlformats.org/officeDocument/2006/relationships/image" Target="../media/image31.jpeg"/><Relationship Id="rId21" Type="http://schemas.openxmlformats.org/officeDocument/2006/relationships/image" Target="../media/image116.png"/><Relationship Id="rId7" Type="http://schemas.openxmlformats.org/officeDocument/2006/relationships/image" Target="../media/image109.png"/><Relationship Id="rId12" Type="http://schemas.openxmlformats.org/officeDocument/2006/relationships/customXml" Target="../ink/ink100.xml"/><Relationship Id="rId17" Type="http://schemas.openxmlformats.org/officeDocument/2006/relationships/image" Target="../media/image114.png"/><Relationship Id="rId25" Type="http://schemas.openxmlformats.org/officeDocument/2006/relationships/image" Target="../media/image118.png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102.xml"/><Relationship Id="rId20" Type="http://schemas.openxmlformats.org/officeDocument/2006/relationships/customXml" Target="../ink/ink104.xml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7.xml"/><Relationship Id="rId11" Type="http://schemas.openxmlformats.org/officeDocument/2006/relationships/image" Target="../media/image111.png"/><Relationship Id="rId24" Type="http://schemas.openxmlformats.org/officeDocument/2006/relationships/customXml" Target="../ink/ink106.xml"/><Relationship Id="rId5" Type="http://schemas.openxmlformats.org/officeDocument/2006/relationships/image" Target="../media/image108.png"/><Relationship Id="rId15" Type="http://schemas.openxmlformats.org/officeDocument/2006/relationships/image" Target="../media/image113.png"/><Relationship Id="rId23" Type="http://schemas.openxmlformats.org/officeDocument/2006/relationships/image" Target="../media/image117.png"/><Relationship Id="rId28" Type="http://schemas.openxmlformats.org/officeDocument/2006/relationships/customXml" Target="../ink/ink108.xml"/><Relationship Id="rId10" Type="http://schemas.openxmlformats.org/officeDocument/2006/relationships/customXml" Target="../ink/ink99.xml"/><Relationship Id="rId19" Type="http://schemas.openxmlformats.org/officeDocument/2006/relationships/image" Target="../media/image115.png"/><Relationship Id="rId4" Type="http://schemas.openxmlformats.org/officeDocument/2006/relationships/customXml" Target="../ink/ink96.xml"/><Relationship Id="rId9" Type="http://schemas.openxmlformats.org/officeDocument/2006/relationships/image" Target="../media/image110.png"/><Relationship Id="rId14" Type="http://schemas.openxmlformats.org/officeDocument/2006/relationships/customXml" Target="../ink/ink101.xml"/><Relationship Id="rId22" Type="http://schemas.openxmlformats.org/officeDocument/2006/relationships/customXml" Target="../ink/ink105.xml"/><Relationship Id="rId27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9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customXml" Target="../ink/ink110.xml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3.xml"/><Relationship Id="rId13" Type="http://schemas.openxmlformats.org/officeDocument/2006/relationships/image" Target="../media/image130.png"/><Relationship Id="rId18" Type="http://schemas.openxmlformats.org/officeDocument/2006/relationships/customXml" Target="../ink/ink118.xml"/><Relationship Id="rId26" Type="http://schemas.openxmlformats.org/officeDocument/2006/relationships/customXml" Target="../ink/ink122.xml"/><Relationship Id="rId3" Type="http://schemas.openxmlformats.org/officeDocument/2006/relationships/image" Target="../media/image34.jpeg"/><Relationship Id="rId21" Type="http://schemas.openxmlformats.org/officeDocument/2006/relationships/image" Target="../media/image134.png"/><Relationship Id="rId7" Type="http://schemas.openxmlformats.org/officeDocument/2006/relationships/image" Target="../media/image127.png"/><Relationship Id="rId12" Type="http://schemas.openxmlformats.org/officeDocument/2006/relationships/customXml" Target="../ink/ink115.xml"/><Relationship Id="rId17" Type="http://schemas.openxmlformats.org/officeDocument/2006/relationships/image" Target="../media/image132.png"/><Relationship Id="rId25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117.xml"/><Relationship Id="rId20" Type="http://schemas.openxmlformats.org/officeDocument/2006/relationships/customXml" Target="../ink/ink119.xml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2.xml"/><Relationship Id="rId11" Type="http://schemas.openxmlformats.org/officeDocument/2006/relationships/image" Target="../media/image129.png"/><Relationship Id="rId24" Type="http://schemas.openxmlformats.org/officeDocument/2006/relationships/customXml" Target="../ink/ink121.xml"/><Relationship Id="rId5" Type="http://schemas.openxmlformats.org/officeDocument/2006/relationships/image" Target="../media/image126.png"/><Relationship Id="rId15" Type="http://schemas.openxmlformats.org/officeDocument/2006/relationships/image" Target="../media/image131.png"/><Relationship Id="rId23" Type="http://schemas.openxmlformats.org/officeDocument/2006/relationships/image" Target="../media/image135.png"/><Relationship Id="rId28" Type="http://schemas.openxmlformats.org/officeDocument/2006/relationships/customXml" Target="../ink/ink123.xml"/><Relationship Id="rId10" Type="http://schemas.openxmlformats.org/officeDocument/2006/relationships/customXml" Target="../ink/ink114.xml"/><Relationship Id="rId19" Type="http://schemas.openxmlformats.org/officeDocument/2006/relationships/image" Target="../media/image133.png"/><Relationship Id="rId31" Type="http://schemas.openxmlformats.org/officeDocument/2006/relationships/image" Target="../media/image139.png"/><Relationship Id="rId4" Type="http://schemas.openxmlformats.org/officeDocument/2006/relationships/customXml" Target="../ink/ink111.xml"/><Relationship Id="rId9" Type="http://schemas.openxmlformats.org/officeDocument/2006/relationships/image" Target="../media/image128.png"/><Relationship Id="rId14" Type="http://schemas.openxmlformats.org/officeDocument/2006/relationships/customXml" Target="../ink/ink116.xml"/><Relationship Id="rId22" Type="http://schemas.openxmlformats.org/officeDocument/2006/relationships/customXml" Target="../ink/ink120.xml"/><Relationship Id="rId27" Type="http://schemas.openxmlformats.org/officeDocument/2006/relationships/image" Target="../media/image137.png"/><Relationship Id="rId30" Type="http://schemas.openxmlformats.org/officeDocument/2006/relationships/customXml" Target="../ink/ink1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customXml" Target="../ink/ink125.xml"/><Relationship Id="rId7" Type="http://schemas.openxmlformats.org/officeDocument/2006/relationships/customXml" Target="../ink/ink127.xml"/><Relationship Id="rId12" Type="http://schemas.openxmlformats.org/officeDocument/2006/relationships/image" Target="../media/image150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customXml" Target="../ink/ink129.xml"/><Relationship Id="rId5" Type="http://schemas.openxmlformats.org/officeDocument/2006/relationships/customXml" Target="../ink/ink126.xm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customXml" Target="../ink/ink1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customXml" Target="../ink/ink1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3.xml"/><Relationship Id="rId13" Type="http://schemas.openxmlformats.org/officeDocument/2006/relationships/image" Target="../media/image121.png"/><Relationship Id="rId18" Type="http://schemas.openxmlformats.org/officeDocument/2006/relationships/customXml" Target="../ink/ink138.xml"/><Relationship Id="rId3" Type="http://schemas.openxmlformats.org/officeDocument/2006/relationships/image" Target="../media/image49.jpeg"/><Relationship Id="rId21" Type="http://schemas.openxmlformats.org/officeDocument/2006/relationships/image" Target="../media/image141.png"/><Relationship Id="rId7" Type="http://schemas.openxmlformats.org/officeDocument/2006/relationships/image" Target="../media/image97.png"/><Relationship Id="rId12" Type="http://schemas.openxmlformats.org/officeDocument/2006/relationships/customXml" Target="../ink/ink135.xml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22.xml"/><Relationship Id="rId16" Type="http://schemas.openxmlformats.org/officeDocument/2006/relationships/customXml" Target="../ink/ink137.xml"/><Relationship Id="rId20" Type="http://schemas.openxmlformats.org/officeDocument/2006/relationships/customXml" Target="../ink/ink13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2.xml"/><Relationship Id="rId11" Type="http://schemas.openxmlformats.org/officeDocument/2006/relationships/image" Target="../media/image107.png"/><Relationship Id="rId5" Type="http://schemas.openxmlformats.org/officeDocument/2006/relationships/image" Target="../media/image57.png"/><Relationship Id="rId15" Type="http://schemas.openxmlformats.org/officeDocument/2006/relationships/image" Target="../media/image124.png"/><Relationship Id="rId10" Type="http://schemas.openxmlformats.org/officeDocument/2006/relationships/customXml" Target="../ink/ink134.xml"/><Relationship Id="rId19" Type="http://schemas.openxmlformats.org/officeDocument/2006/relationships/image" Target="../media/image140.png"/><Relationship Id="rId4" Type="http://schemas.openxmlformats.org/officeDocument/2006/relationships/customXml" Target="../ink/ink131.xml"/><Relationship Id="rId9" Type="http://schemas.openxmlformats.org/officeDocument/2006/relationships/image" Target="../media/image104.png"/><Relationship Id="rId14" Type="http://schemas.openxmlformats.org/officeDocument/2006/relationships/customXml" Target="../ink/ink13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3" Type="http://schemas.openxmlformats.org/officeDocument/2006/relationships/image" Target="../media/image144.png"/><Relationship Id="rId3" Type="http://schemas.openxmlformats.org/officeDocument/2006/relationships/image" Target="../media/image50.jpeg"/><Relationship Id="rId7" Type="http://schemas.openxmlformats.org/officeDocument/2006/relationships/image" Target="../media/image520.png"/><Relationship Id="rId12" Type="http://schemas.openxmlformats.org/officeDocument/2006/relationships/customXml" Target="../ink/ink14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1.xml"/><Relationship Id="rId11" Type="http://schemas.openxmlformats.org/officeDocument/2006/relationships/image" Target="../media/image143.png"/><Relationship Id="rId5" Type="http://schemas.openxmlformats.org/officeDocument/2006/relationships/image" Target="../media/image510.png"/><Relationship Id="rId10" Type="http://schemas.openxmlformats.org/officeDocument/2006/relationships/customXml" Target="../ink/ink143.xml"/><Relationship Id="rId4" Type="http://schemas.openxmlformats.org/officeDocument/2006/relationships/customXml" Target="../ink/ink140.xml"/><Relationship Id="rId9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6.xml"/><Relationship Id="rId21" Type="http://schemas.openxmlformats.org/officeDocument/2006/relationships/image" Target="../media/image158.png"/><Relationship Id="rId42" Type="http://schemas.openxmlformats.org/officeDocument/2006/relationships/customXml" Target="../ink/ink164.xml"/><Relationship Id="rId47" Type="http://schemas.openxmlformats.org/officeDocument/2006/relationships/image" Target="../media/image171.png"/><Relationship Id="rId63" Type="http://schemas.openxmlformats.org/officeDocument/2006/relationships/image" Target="../media/image179.png"/><Relationship Id="rId68" Type="http://schemas.openxmlformats.org/officeDocument/2006/relationships/customXml" Target="../ink/ink177.xml"/><Relationship Id="rId16" Type="http://schemas.openxmlformats.org/officeDocument/2006/relationships/customXml" Target="../ink/ink151.xml"/><Relationship Id="rId11" Type="http://schemas.openxmlformats.org/officeDocument/2006/relationships/image" Target="../media/image152.png"/><Relationship Id="rId24" Type="http://schemas.openxmlformats.org/officeDocument/2006/relationships/customXml" Target="../ink/ink155.xml"/><Relationship Id="rId32" Type="http://schemas.openxmlformats.org/officeDocument/2006/relationships/customXml" Target="../ink/ink159.xml"/><Relationship Id="rId37" Type="http://schemas.openxmlformats.org/officeDocument/2006/relationships/image" Target="../media/image166.png"/><Relationship Id="rId40" Type="http://schemas.openxmlformats.org/officeDocument/2006/relationships/customXml" Target="../ink/ink163.xml"/><Relationship Id="rId45" Type="http://schemas.openxmlformats.org/officeDocument/2006/relationships/image" Target="../media/image170.png"/><Relationship Id="rId53" Type="http://schemas.openxmlformats.org/officeDocument/2006/relationships/image" Target="../media/image174.png"/><Relationship Id="rId58" Type="http://schemas.openxmlformats.org/officeDocument/2006/relationships/customXml" Target="../ink/ink172.xml"/><Relationship Id="rId66" Type="http://schemas.openxmlformats.org/officeDocument/2006/relationships/customXml" Target="../ink/ink176.xml"/><Relationship Id="rId74" Type="http://schemas.openxmlformats.org/officeDocument/2006/relationships/customXml" Target="../ink/ink180.xml"/><Relationship Id="rId79" Type="http://schemas.openxmlformats.org/officeDocument/2006/relationships/image" Target="../media/image187.png"/><Relationship Id="rId5" Type="http://schemas.openxmlformats.org/officeDocument/2006/relationships/image" Target="../media/image1440.png"/><Relationship Id="rId61" Type="http://schemas.openxmlformats.org/officeDocument/2006/relationships/image" Target="../media/image178.png"/><Relationship Id="rId19" Type="http://schemas.openxmlformats.org/officeDocument/2006/relationships/image" Target="../media/image157.png"/><Relationship Id="rId14" Type="http://schemas.openxmlformats.org/officeDocument/2006/relationships/customXml" Target="../ink/ink150.xml"/><Relationship Id="rId22" Type="http://schemas.openxmlformats.org/officeDocument/2006/relationships/customXml" Target="../ink/ink154.xml"/><Relationship Id="rId27" Type="http://schemas.openxmlformats.org/officeDocument/2006/relationships/image" Target="../media/image161.png"/><Relationship Id="rId30" Type="http://schemas.openxmlformats.org/officeDocument/2006/relationships/customXml" Target="../ink/ink158.xml"/><Relationship Id="rId35" Type="http://schemas.openxmlformats.org/officeDocument/2006/relationships/image" Target="../media/image165.png"/><Relationship Id="rId43" Type="http://schemas.openxmlformats.org/officeDocument/2006/relationships/image" Target="../media/image169.png"/><Relationship Id="rId48" Type="http://schemas.openxmlformats.org/officeDocument/2006/relationships/customXml" Target="../ink/ink167.xml"/><Relationship Id="rId56" Type="http://schemas.openxmlformats.org/officeDocument/2006/relationships/customXml" Target="../ink/ink171.xml"/><Relationship Id="rId64" Type="http://schemas.openxmlformats.org/officeDocument/2006/relationships/customXml" Target="../ink/ink175.xml"/><Relationship Id="rId69" Type="http://schemas.openxmlformats.org/officeDocument/2006/relationships/image" Target="../media/image182.png"/><Relationship Id="rId77" Type="http://schemas.openxmlformats.org/officeDocument/2006/relationships/image" Target="../media/image186.png"/><Relationship Id="rId8" Type="http://schemas.openxmlformats.org/officeDocument/2006/relationships/customXml" Target="../ink/ink147.xml"/><Relationship Id="rId51" Type="http://schemas.openxmlformats.org/officeDocument/2006/relationships/image" Target="../media/image173.png"/><Relationship Id="rId72" Type="http://schemas.openxmlformats.org/officeDocument/2006/relationships/customXml" Target="../ink/ink179.xml"/><Relationship Id="rId3" Type="http://schemas.openxmlformats.org/officeDocument/2006/relationships/image" Target="../media/image51.jpeg"/><Relationship Id="rId12" Type="http://schemas.openxmlformats.org/officeDocument/2006/relationships/customXml" Target="../ink/ink149.xml"/><Relationship Id="rId17" Type="http://schemas.openxmlformats.org/officeDocument/2006/relationships/image" Target="../media/image156.png"/><Relationship Id="rId25" Type="http://schemas.openxmlformats.org/officeDocument/2006/relationships/image" Target="../media/image160.png"/><Relationship Id="rId33" Type="http://schemas.openxmlformats.org/officeDocument/2006/relationships/image" Target="../media/image164.png"/><Relationship Id="rId38" Type="http://schemas.openxmlformats.org/officeDocument/2006/relationships/customXml" Target="../ink/ink162.xml"/><Relationship Id="rId46" Type="http://schemas.openxmlformats.org/officeDocument/2006/relationships/customXml" Target="../ink/ink166.xml"/><Relationship Id="rId59" Type="http://schemas.openxmlformats.org/officeDocument/2006/relationships/image" Target="../media/image177.png"/><Relationship Id="rId67" Type="http://schemas.openxmlformats.org/officeDocument/2006/relationships/image" Target="../media/image181.png"/><Relationship Id="rId20" Type="http://schemas.openxmlformats.org/officeDocument/2006/relationships/customXml" Target="../ink/ink153.xml"/><Relationship Id="rId41" Type="http://schemas.openxmlformats.org/officeDocument/2006/relationships/image" Target="../media/image168.png"/><Relationship Id="rId54" Type="http://schemas.openxmlformats.org/officeDocument/2006/relationships/customXml" Target="../ink/ink170.xml"/><Relationship Id="rId62" Type="http://schemas.openxmlformats.org/officeDocument/2006/relationships/customXml" Target="../ink/ink174.xml"/><Relationship Id="rId70" Type="http://schemas.openxmlformats.org/officeDocument/2006/relationships/customXml" Target="../ink/ink178.xml"/><Relationship Id="rId75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6.xml"/><Relationship Id="rId15" Type="http://schemas.openxmlformats.org/officeDocument/2006/relationships/image" Target="../media/image155.png"/><Relationship Id="rId23" Type="http://schemas.openxmlformats.org/officeDocument/2006/relationships/image" Target="../media/image159.png"/><Relationship Id="rId28" Type="http://schemas.openxmlformats.org/officeDocument/2006/relationships/customXml" Target="../ink/ink157.xml"/><Relationship Id="rId36" Type="http://schemas.openxmlformats.org/officeDocument/2006/relationships/customXml" Target="../ink/ink161.xml"/><Relationship Id="rId49" Type="http://schemas.openxmlformats.org/officeDocument/2006/relationships/image" Target="../media/image172.png"/><Relationship Id="rId57" Type="http://schemas.openxmlformats.org/officeDocument/2006/relationships/image" Target="../media/image176.png"/><Relationship Id="rId10" Type="http://schemas.openxmlformats.org/officeDocument/2006/relationships/customXml" Target="../ink/ink148.xml"/><Relationship Id="rId31" Type="http://schemas.openxmlformats.org/officeDocument/2006/relationships/image" Target="../media/image163.png"/><Relationship Id="rId44" Type="http://schemas.openxmlformats.org/officeDocument/2006/relationships/customXml" Target="../ink/ink165.xml"/><Relationship Id="rId52" Type="http://schemas.openxmlformats.org/officeDocument/2006/relationships/customXml" Target="../ink/ink169.xml"/><Relationship Id="rId60" Type="http://schemas.openxmlformats.org/officeDocument/2006/relationships/customXml" Target="../ink/ink173.xml"/><Relationship Id="rId65" Type="http://schemas.openxmlformats.org/officeDocument/2006/relationships/image" Target="../media/image180.png"/><Relationship Id="rId73" Type="http://schemas.openxmlformats.org/officeDocument/2006/relationships/image" Target="../media/image184.png"/><Relationship Id="rId78" Type="http://schemas.openxmlformats.org/officeDocument/2006/relationships/customXml" Target="../ink/ink182.xml"/><Relationship Id="rId4" Type="http://schemas.openxmlformats.org/officeDocument/2006/relationships/customXml" Target="../ink/ink145.xml"/><Relationship Id="rId9" Type="http://schemas.openxmlformats.org/officeDocument/2006/relationships/image" Target="../media/image151.png"/><Relationship Id="rId13" Type="http://schemas.openxmlformats.org/officeDocument/2006/relationships/image" Target="../media/image153.png"/><Relationship Id="rId18" Type="http://schemas.openxmlformats.org/officeDocument/2006/relationships/customXml" Target="../ink/ink152.xml"/><Relationship Id="rId39" Type="http://schemas.openxmlformats.org/officeDocument/2006/relationships/image" Target="../media/image167.png"/><Relationship Id="rId34" Type="http://schemas.openxmlformats.org/officeDocument/2006/relationships/customXml" Target="../ink/ink160.xml"/><Relationship Id="rId50" Type="http://schemas.openxmlformats.org/officeDocument/2006/relationships/customXml" Target="../ink/ink168.xml"/><Relationship Id="rId55" Type="http://schemas.openxmlformats.org/officeDocument/2006/relationships/image" Target="../media/image175.png"/><Relationship Id="rId76" Type="http://schemas.openxmlformats.org/officeDocument/2006/relationships/customXml" Target="../ink/ink181.xml"/><Relationship Id="rId7" Type="http://schemas.openxmlformats.org/officeDocument/2006/relationships/image" Target="../media/image145.png"/><Relationship Id="rId71" Type="http://schemas.openxmlformats.org/officeDocument/2006/relationships/image" Target="../media/image183.png"/><Relationship Id="rId2" Type="http://schemas.openxmlformats.org/officeDocument/2006/relationships/notesSlide" Target="../notesSlides/notesSlide24.xml"/><Relationship Id="rId29" Type="http://schemas.openxmlformats.org/officeDocument/2006/relationships/image" Target="../media/image1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5.xml"/><Relationship Id="rId13" Type="http://schemas.openxmlformats.org/officeDocument/2006/relationships/image" Target="../media/image195.png"/><Relationship Id="rId18" Type="http://schemas.openxmlformats.org/officeDocument/2006/relationships/customXml" Target="../ink/ink190.xml"/><Relationship Id="rId3" Type="http://schemas.openxmlformats.org/officeDocument/2006/relationships/image" Target="../media/image54.jpeg"/><Relationship Id="rId21" Type="http://schemas.openxmlformats.org/officeDocument/2006/relationships/image" Target="../media/image199.png"/><Relationship Id="rId7" Type="http://schemas.openxmlformats.org/officeDocument/2006/relationships/image" Target="../media/image192.png"/><Relationship Id="rId12" Type="http://schemas.openxmlformats.org/officeDocument/2006/relationships/customXml" Target="../ink/ink187.xml"/><Relationship Id="rId17" Type="http://schemas.openxmlformats.org/officeDocument/2006/relationships/image" Target="../media/image197.png"/><Relationship Id="rId25" Type="http://schemas.openxmlformats.org/officeDocument/2006/relationships/image" Target="../media/image188.png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189.xml"/><Relationship Id="rId20" Type="http://schemas.openxmlformats.org/officeDocument/2006/relationships/customXml" Target="../ink/ink19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4.xml"/><Relationship Id="rId11" Type="http://schemas.openxmlformats.org/officeDocument/2006/relationships/image" Target="../media/image194.png"/><Relationship Id="rId24" Type="http://schemas.openxmlformats.org/officeDocument/2006/relationships/customXml" Target="../ink/ink193.xml"/><Relationship Id="rId5" Type="http://schemas.openxmlformats.org/officeDocument/2006/relationships/image" Target="../media/image191.png"/><Relationship Id="rId15" Type="http://schemas.openxmlformats.org/officeDocument/2006/relationships/image" Target="../media/image196.png"/><Relationship Id="rId23" Type="http://schemas.openxmlformats.org/officeDocument/2006/relationships/image" Target="../media/image200.png"/><Relationship Id="rId10" Type="http://schemas.openxmlformats.org/officeDocument/2006/relationships/customXml" Target="../ink/ink186.xml"/><Relationship Id="rId19" Type="http://schemas.openxmlformats.org/officeDocument/2006/relationships/image" Target="../media/image198.png"/><Relationship Id="rId4" Type="http://schemas.openxmlformats.org/officeDocument/2006/relationships/customXml" Target="../ink/ink183.xml"/><Relationship Id="rId9" Type="http://schemas.openxmlformats.org/officeDocument/2006/relationships/image" Target="../media/image193.png"/><Relationship Id="rId14" Type="http://schemas.openxmlformats.org/officeDocument/2006/relationships/customXml" Target="../ink/ink188.xml"/><Relationship Id="rId22" Type="http://schemas.openxmlformats.org/officeDocument/2006/relationships/customXml" Target="../ink/ink19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8.xml"/><Relationship Id="rId18" Type="http://schemas.openxmlformats.org/officeDocument/2006/relationships/image" Target="../media/image210.png"/><Relationship Id="rId26" Type="http://schemas.openxmlformats.org/officeDocument/2006/relationships/image" Target="../media/image214.png"/><Relationship Id="rId39" Type="http://schemas.openxmlformats.org/officeDocument/2006/relationships/customXml" Target="../ink/ink211.xml"/><Relationship Id="rId21" Type="http://schemas.openxmlformats.org/officeDocument/2006/relationships/customXml" Target="../ink/ink202.xml"/><Relationship Id="rId34" Type="http://schemas.openxmlformats.org/officeDocument/2006/relationships/image" Target="../media/image218.png"/><Relationship Id="rId42" Type="http://schemas.openxmlformats.org/officeDocument/2006/relationships/image" Target="../media/image222.png"/><Relationship Id="rId47" Type="http://schemas.openxmlformats.org/officeDocument/2006/relationships/customXml" Target="../ink/ink215.xml"/><Relationship Id="rId50" Type="http://schemas.openxmlformats.org/officeDocument/2006/relationships/image" Target="../media/image226.png"/><Relationship Id="rId55" Type="http://schemas.openxmlformats.org/officeDocument/2006/relationships/customXml" Target="../ink/ink219.xml"/><Relationship Id="rId7" Type="http://schemas.openxmlformats.org/officeDocument/2006/relationships/customXml" Target="../ink/ink195.xm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09.png"/><Relationship Id="rId29" Type="http://schemas.openxmlformats.org/officeDocument/2006/relationships/customXml" Target="../ink/ink206.xml"/><Relationship Id="rId11" Type="http://schemas.openxmlformats.org/officeDocument/2006/relationships/customXml" Target="../ink/ink197.xml"/><Relationship Id="rId24" Type="http://schemas.openxmlformats.org/officeDocument/2006/relationships/image" Target="../media/image213.png"/><Relationship Id="rId32" Type="http://schemas.openxmlformats.org/officeDocument/2006/relationships/image" Target="../media/image217.png"/><Relationship Id="rId37" Type="http://schemas.openxmlformats.org/officeDocument/2006/relationships/customXml" Target="../ink/ink210.xml"/><Relationship Id="rId40" Type="http://schemas.openxmlformats.org/officeDocument/2006/relationships/image" Target="../media/image221.png"/><Relationship Id="rId45" Type="http://schemas.openxmlformats.org/officeDocument/2006/relationships/customXml" Target="../ink/ink214.xml"/><Relationship Id="rId53" Type="http://schemas.openxmlformats.org/officeDocument/2006/relationships/customXml" Target="../ink/ink218.xml"/><Relationship Id="rId5" Type="http://schemas.openxmlformats.org/officeDocument/2006/relationships/customXml" Target="../ink/ink194.xml"/><Relationship Id="rId10" Type="http://schemas.openxmlformats.org/officeDocument/2006/relationships/image" Target="../media/image206.png"/><Relationship Id="rId19" Type="http://schemas.openxmlformats.org/officeDocument/2006/relationships/customXml" Target="../ink/ink201.xml"/><Relationship Id="rId31" Type="http://schemas.openxmlformats.org/officeDocument/2006/relationships/customXml" Target="../ink/ink207.xml"/><Relationship Id="rId44" Type="http://schemas.openxmlformats.org/officeDocument/2006/relationships/image" Target="../media/image223.png"/><Relationship Id="rId52" Type="http://schemas.openxmlformats.org/officeDocument/2006/relationships/image" Target="../media/image227.png"/><Relationship Id="rId4" Type="http://schemas.openxmlformats.org/officeDocument/2006/relationships/image" Target="../media/image189.png"/><Relationship Id="rId9" Type="http://schemas.openxmlformats.org/officeDocument/2006/relationships/customXml" Target="../ink/ink196.xml"/><Relationship Id="rId14" Type="http://schemas.openxmlformats.org/officeDocument/2006/relationships/image" Target="../media/image208.png"/><Relationship Id="rId22" Type="http://schemas.openxmlformats.org/officeDocument/2006/relationships/image" Target="../media/image212.png"/><Relationship Id="rId27" Type="http://schemas.openxmlformats.org/officeDocument/2006/relationships/customXml" Target="../ink/ink205.xml"/><Relationship Id="rId30" Type="http://schemas.openxmlformats.org/officeDocument/2006/relationships/image" Target="../media/image216.png"/><Relationship Id="rId35" Type="http://schemas.openxmlformats.org/officeDocument/2006/relationships/customXml" Target="../ink/ink209.xml"/><Relationship Id="rId43" Type="http://schemas.openxmlformats.org/officeDocument/2006/relationships/customXml" Target="../ink/ink213.xml"/><Relationship Id="rId48" Type="http://schemas.openxmlformats.org/officeDocument/2006/relationships/image" Target="../media/image225.png"/><Relationship Id="rId56" Type="http://schemas.openxmlformats.org/officeDocument/2006/relationships/image" Target="../media/image229.png"/><Relationship Id="rId8" Type="http://schemas.openxmlformats.org/officeDocument/2006/relationships/image" Target="../media/image205.png"/><Relationship Id="rId51" Type="http://schemas.openxmlformats.org/officeDocument/2006/relationships/customXml" Target="../ink/ink217.xml"/><Relationship Id="rId3" Type="http://schemas.openxmlformats.org/officeDocument/2006/relationships/image" Target="../media/image56.jpeg"/><Relationship Id="rId12" Type="http://schemas.openxmlformats.org/officeDocument/2006/relationships/image" Target="../media/image207.png"/><Relationship Id="rId17" Type="http://schemas.openxmlformats.org/officeDocument/2006/relationships/customXml" Target="../ink/ink200.xml"/><Relationship Id="rId25" Type="http://schemas.openxmlformats.org/officeDocument/2006/relationships/customXml" Target="../ink/ink204.xml"/><Relationship Id="rId33" Type="http://schemas.openxmlformats.org/officeDocument/2006/relationships/customXml" Target="../ink/ink208.xml"/><Relationship Id="rId38" Type="http://schemas.openxmlformats.org/officeDocument/2006/relationships/image" Target="../media/image220.png"/><Relationship Id="rId46" Type="http://schemas.openxmlformats.org/officeDocument/2006/relationships/image" Target="../media/image224.png"/><Relationship Id="rId20" Type="http://schemas.openxmlformats.org/officeDocument/2006/relationships/image" Target="../media/image211.png"/><Relationship Id="rId41" Type="http://schemas.openxmlformats.org/officeDocument/2006/relationships/customXml" Target="../ink/ink212.xml"/><Relationship Id="rId54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5" Type="http://schemas.openxmlformats.org/officeDocument/2006/relationships/customXml" Target="../ink/ink199.xml"/><Relationship Id="rId23" Type="http://schemas.openxmlformats.org/officeDocument/2006/relationships/customXml" Target="../ink/ink203.xml"/><Relationship Id="rId28" Type="http://schemas.openxmlformats.org/officeDocument/2006/relationships/image" Target="../media/image215.png"/><Relationship Id="rId36" Type="http://schemas.openxmlformats.org/officeDocument/2006/relationships/image" Target="../media/image219.png"/><Relationship Id="rId49" Type="http://schemas.openxmlformats.org/officeDocument/2006/relationships/customXml" Target="../ink/ink2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0.png"/><Relationship Id="rId4" Type="http://schemas.openxmlformats.org/officeDocument/2006/relationships/customXml" Target="../ink/ink2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2.xml"/><Relationship Id="rId5" Type="http://schemas.openxmlformats.org/officeDocument/2006/relationships/image" Target="../media/image230.png"/><Relationship Id="rId4" Type="http://schemas.openxmlformats.org/officeDocument/2006/relationships/customXml" Target="../ink/ink2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5.png"/><Relationship Id="rId4" Type="http://schemas.openxmlformats.org/officeDocument/2006/relationships/customXml" Target="../ink/ink22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9.png"/><Relationship Id="rId4" Type="http://schemas.openxmlformats.org/officeDocument/2006/relationships/customXml" Target="../ink/ink22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7.xml"/><Relationship Id="rId3" Type="http://schemas.openxmlformats.org/officeDocument/2006/relationships/image" Target="../media/image240.jpe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6.xml"/><Relationship Id="rId11" Type="http://schemas.openxmlformats.org/officeDocument/2006/relationships/image" Target="../media/image244.png"/><Relationship Id="rId5" Type="http://schemas.openxmlformats.org/officeDocument/2006/relationships/image" Target="../media/image241.png"/><Relationship Id="rId10" Type="http://schemas.openxmlformats.org/officeDocument/2006/relationships/customXml" Target="../ink/ink228.xml"/><Relationship Id="rId4" Type="http://schemas.openxmlformats.org/officeDocument/2006/relationships/customXml" Target="../ink/ink225.xml"/><Relationship Id="rId9" Type="http://schemas.openxmlformats.org/officeDocument/2006/relationships/image" Target="../media/image24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1.xml"/><Relationship Id="rId3" Type="http://schemas.openxmlformats.org/officeDocument/2006/relationships/image" Target="../media/image245.jpe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0.xml"/><Relationship Id="rId5" Type="http://schemas.openxmlformats.org/officeDocument/2006/relationships/image" Target="../media/image246.png"/><Relationship Id="rId4" Type="http://schemas.openxmlformats.org/officeDocument/2006/relationships/customXml" Target="../ink/ink229.xml"/><Relationship Id="rId9" Type="http://schemas.openxmlformats.org/officeDocument/2006/relationships/image" Target="../media/image2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4.xml"/><Relationship Id="rId3" Type="http://schemas.openxmlformats.org/officeDocument/2006/relationships/image" Target="../media/image249.jpe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3.xml"/><Relationship Id="rId5" Type="http://schemas.openxmlformats.org/officeDocument/2006/relationships/image" Target="../media/image250.png"/><Relationship Id="rId4" Type="http://schemas.openxmlformats.org/officeDocument/2006/relationships/customXml" Target="../ink/ink232.xml"/><Relationship Id="rId9" Type="http://schemas.openxmlformats.org/officeDocument/2006/relationships/image" Target="../media/image25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11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3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D716B4B-8F96-5985-A317-C606C8897B66}"/>
                  </a:ext>
                </a:extLst>
              </p14:cNvPr>
              <p14:cNvContentPartPr/>
              <p14:nvPr/>
            </p14:nvContentPartPr>
            <p14:xfrm>
              <a:off x="2128410" y="3391020"/>
              <a:ext cx="599400" cy="38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D716B4B-8F96-5985-A317-C606C8897B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9770" y="3382020"/>
                <a:ext cx="6170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A1DFB02-A8C4-DAC1-7F11-64A076A4F8AD}"/>
                  </a:ext>
                </a:extLst>
              </p14:cNvPr>
              <p14:cNvContentPartPr/>
              <p14:nvPr/>
            </p14:nvContentPartPr>
            <p14:xfrm>
              <a:off x="5222970" y="3850740"/>
              <a:ext cx="1634400" cy="597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A1DFB02-A8C4-DAC1-7F11-64A076A4F8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4330" y="3842100"/>
                <a:ext cx="1652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7050676-4921-8DC6-4E30-E6AD20065B01}"/>
                  </a:ext>
                </a:extLst>
              </p14:cNvPr>
              <p14:cNvContentPartPr/>
              <p14:nvPr/>
            </p14:nvContentPartPr>
            <p14:xfrm>
              <a:off x="3635010" y="3563100"/>
              <a:ext cx="410400" cy="828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7050676-4921-8DC6-4E30-E6AD20065B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6010" y="3554100"/>
                <a:ext cx="4280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4412431-CC6B-169E-9FCC-838E96A56761}"/>
                  </a:ext>
                </a:extLst>
              </p14:cNvPr>
              <p14:cNvContentPartPr/>
              <p14:nvPr/>
            </p14:nvContentPartPr>
            <p14:xfrm>
              <a:off x="3245850" y="1622700"/>
              <a:ext cx="880200" cy="698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4412431-CC6B-169E-9FCC-838E96A567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37210" y="1614060"/>
                <a:ext cx="8978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9F08203-B21A-472A-3521-4F845A974D7A}"/>
                  </a:ext>
                </a:extLst>
              </p14:cNvPr>
              <p14:cNvContentPartPr/>
              <p14:nvPr/>
            </p14:nvContentPartPr>
            <p14:xfrm>
              <a:off x="3211650" y="2134620"/>
              <a:ext cx="870840" cy="579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9F08203-B21A-472A-3521-4F845A974D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03010" y="2125980"/>
                <a:ext cx="8884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6BDC83D-F573-6453-89EB-B29814E860CE}"/>
                  </a:ext>
                </a:extLst>
              </p14:cNvPr>
              <p14:cNvContentPartPr/>
              <p14:nvPr/>
            </p14:nvContentPartPr>
            <p14:xfrm>
              <a:off x="3200130" y="2833740"/>
              <a:ext cx="959760" cy="702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6BDC83D-F573-6453-89EB-B29814E860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1130" y="2824740"/>
                <a:ext cx="97740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8EA8AD-B577-4B24-2266-46AC4AEDF89A}"/>
              </a:ext>
            </a:extLst>
          </p:cNvPr>
          <p:cNvGrpSpPr/>
          <p:nvPr/>
        </p:nvGrpSpPr>
        <p:grpSpPr>
          <a:xfrm>
            <a:off x="1245690" y="1862820"/>
            <a:ext cx="2080440" cy="138600"/>
            <a:chOff x="1245690" y="1862820"/>
            <a:chExt cx="20804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60D69A8-138A-1D19-C45B-E9D564DB8BC6}"/>
                    </a:ext>
                  </a:extLst>
                </p14:cNvPr>
                <p14:cNvContentPartPr/>
                <p14:nvPr/>
              </p14:nvContentPartPr>
              <p14:xfrm>
                <a:off x="3325770" y="1862820"/>
                <a:ext cx="36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60D69A8-138A-1D19-C45B-E9D564DB8B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6770" y="18541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AC4CF8C-BE47-32DE-1913-E72519675404}"/>
                    </a:ext>
                  </a:extLst>
                </p14:cNvPr>
                <p14:cNvContentPartPr/>
                <p14:nvPr/>
              </p14:nvContentPartPr>
              <p14:xfrm>
                <a:off x="3325770" y="1862820"/>
                <a:ext cx="36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AC4CF8C-BE47-32DE-1913-E725196754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6770" y="18541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323450C-AA6D-5BEC-235A-92CFF96DD66D}"/>
                    </a:ext>
                  </a:extLst>
                </p14:cNvPr>
                <p14:cNvContentPartPr/>
                <p14:nvPr/>
              </p14:nvContentPartPr>
              <p14:xfrm>
                <a:off x="1245690" y="1919700"/>
                <a:ext cx="1862280" cy="81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323450C-AA6D-5BEC-235A-92CFF96DD6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36690" y="1910700"/>
                  <a:ext cx="187992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1EAA02F-6589-3076-ACF8-FFC0E78D31BF}"/>
                  </a:ext>
                </a:extLst>
              </p14:cNvPr>
              <p14:cNvContentPartPr/>
              <p14:nvPr/>
            </p14:nvContentPartPr>
            <p14:xfrm>
              <a:off x="1279890" y="3097260"/>
              <a:ext cx="2268360" cy="925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1EAA02F-6589-3076-ACF8-FFC0E78D31B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1250" y="3088620"/>
                <a:ext cx="22860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AD9C7DE-FB27-1D91-F824-C3E4B73DFFAE}"/>
                  </a:ext>
                </a:extLst>
              </p14:cNvPr>
              <p14:cNvContentPartPr/>
              <p14:nvPr/>
            </p14:nvContentPartPr>
            <p14:xfrm>
              <a:off x="6286410" y="3154500"/>
              <a:ext cx="1640520" cy="356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AD9C7DE-FB27-1D91-F824-C3E4B73DFFA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77770" y="3145500"/>
                <a:ext cx="1658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8CB308D-D4CA-22D6-8E67-52F108E7F4B5}"/>
                  </a:ext>
                </a:extLst>
              </p14:cNvPr>
              <p14:cNvContentPartPr/>
              <p14:nvPr/>
            </p14:nvContentPartPr>
            <p14:xfrm>
              <a:off x="1325970" y="2594340"/>
              <a:ext cx="2147400" cy="925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8CB308D-D4CA-22D6-8E67-52F108E7F4B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16970" y="2585340"/>
                <a:ext cx="21650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026E560-1CD1-12F6-5A2A-52F81FEA176F}"/>
                  </a:ext>
                </a:extLst>
              </p14:cNvPr>
              <p14:cNvContentPartPr/>
              <p14:nvPr/>
            </p14:nvContentPartPr>
            <p14:xfrm>
              <a:off x="4148730" y="2628180"/>
              <a:ext cx="3197520" cy="478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026E560-1CD1-12F6-5A2A-52F81FEA176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39730" y="2619540"/>
                <a:ext cx="32151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CC63AC0-A70E-F18D-6E13-D32F162DCFF9}"/>
                  </a:ext>
                </a:extLst>
              </p14:cNvPr>
              <p14:cNvContentPartPr/>
              <p14:nvPr/>
            </p14:nvContentPartPr>
            <p14:xfrm>
              <a:off x="13064130" y="2514060"/>
              <a:ext cx="3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CC63AC0-A70E-F18D-6E13-D32F162DCF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055130" y="25054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844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81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D70AA3A-4D3B-37BC-72C9-F221ED07A337}"/>
                  </a:ext>
                </a:extLst>
              </p14:cNvPr>
              <p14:cNvContentPartPr/>
              <p14:nvPr/>
            </p14:nvContentPartPr>
            <p14:xfrm>
              <a:off x="3039930" y="4124700"/>
              <a:ext cx="1130760" cy="59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D70AA3A-4D3B-37BC-72C9-F221ED07A3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1290" y="4116060"/>
                <a:ext cx="114840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198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0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9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2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6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4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45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19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3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4BE183D-2F5B-1D69-21A0-55C2AFC0C491}"/>
                  </a:ext>
                </a:extLst>
              </p14:cNvPr>
              <p14:cNvContentPartPr/>
              <p14:nvPr/>
            </p14:nvContentPartPr>
            <p14:xfrm>
              <a:off x="3693448" y="4896644"/>
              <a:ext cx="50940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4BE183D-2F5B-1D69-21A0-55C2AFC0C4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4448" y="4887644"/>
                <a:ext cx="5270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58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8479" y="0"/>
            <a:ext cx="9144000" cy="685800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86C61A8-23EE-32B4-A5D3-469B476C5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916257"/>
              </p:ext>
            </p:extLst>
          </p:nvPr>
        </p:nvGraphicFramePr>
        <p:xfrm>
          <a:off x="-4804611" y="4910221"/>
          <a:ext cx="4479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976">
                  <a:extLst>
                    <a:ext uri="{9D8B030D-6E8A-4147-A177-3AD203B41FA5}">
                      <a16:colId xmlns:a16="http://schemas.microsoft.com/office/drawing/2014/main" val="324580384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01769321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4245288935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62860198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937987461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38601430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96403876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20009093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755895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268359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562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17BCEB0-723A-88EA-A21B-DAAB5E3A6946}"/>
                  </a:ext>
                </a:extLst>
              </p14:cNvPr>
              <p14:cNvContentPartPr/>
              <p14:nvPr/>
            </p14:nvContentPartPr>
            <p14:xfrm>
              <a:off x="-4716512" y="4654591"/>
              <a:ext cx="2501640" cy="2181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17BCEB0-723A-88EA-A21B-DAAB5E3A69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725512" y="4645951"/>
                <a:ext cx="25192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5BE46E7-3937-A018-39CC-1ABEDB5C4AAF}"/>
                  </a:ext>
                </a:extLst>
              </p14:cNvPr>
              <p14:cNvContentPartPr/>
              <p14:nvPr/>
            </p14:nvContentPartPr>
            <p14:xfrm>
              <a:off x="-2021912" y="4738831"/>
              <a:ext cx="1466280" cy="1580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5BE46E7-3937-A018-39CC-1ABEDB5C4A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030552" y="4729831"/>
                <a:ext cx="1483920" cy="1756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A18C61E7-4271-5060-FEA1-368617581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916257"/>
              </p:ext>
            </p:extLst>
          </p:nvPr>
        </p:nvGraphicFramePr>
        <p:xfrm>
          <a:off x="-4804611" y="5836652"/>
          <a:ext cx="4479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976">
                  <a:extLst>
                    <a:ext uri="{9D8B030D-6E8A-4147-A177-3AD203B41FA5}">
                      <a16:colId xmlns:a16="http://schemas.microsoft.com/office/drawing/2014/main" val="324580384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01769321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4245288935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62860198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937987461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38601430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96403876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20009093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755895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268359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5621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A073C7D-8AD3-819A-C285-F099CFEB39AD}"/>
              </a:ext>
            </a:extLst>
          </p:cNvPr>
          <p:cNvSpPr txBox="1"/>
          <p:nvPr/>
        </p:nvSpPr>
        <p:spPr>
          <a:xfrm>
            <a:off x="-5560907" y="487112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Vertex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D49B9-42BC-C804-F24F-AE195A4B1448}"/>
              </a:ext>
            </a:extLst>
          </p:cNvPr>
          <p:cNvSpPr txBox="1"/>
          <p:nvPr/>
        </p:nvSpPr>
        <p:spPr>
          <a:xfrm>
            <a:off x="-5770003" y="582595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Instance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EF2433-EDDF-3D74-6EE9-6571D957C40E}"/>
              </a:ext>
            </a:extLst>
          </p:cNvPr>
          <p:cNvSpPr txBox="1"/>
          <p:nvPr/>
        </p:nvSpPr>
        <p:spPr>
          <a:xfrm>
            <a:off x="-3544846" y="428525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칼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49EDB3-8B92-9342-7DB7-799E03661583}"/>
              </a:ext>
            </a:extLst>
          </p:cNvPr>
          <p:cNvSpPr txBox="1"/>
          <p:nvPr/>
        </p:nvSpPr>
        <p:spPr>
          <a:xfrm>
            <a:off x="-1519294" y="41264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8F7FA1B-DCD2-E05B-23A5-4EF3B8FF7A52}"/>
              </a:ext>
            </a:extLst>
          </p:cNvPr>
          <p:cNvCxnSpPr/>
          <p:nvPr/>
        </p:nvCxnSpPr>
        <p:spPr>
          <a:xfrm>
            <a:off x="-2021912" y="3707724"/>
            <a:ext cx="0" cy="9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EBDB12-440A-2BAF-62A9-E2D0C191F154}"/>
              </a:ext>
            </a:extLst>
          </p:cNvPr>
          <p:cNvSpPr txBox="1"/>
          <p:nvPr/>
        </p:nvSpPr>
        <p:spPr>
          <a:xfrm>
            <a:off x="-2538829" y="3201559"/>
            <a:ext cx="2112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StartLocation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사람만그리기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17EFE8C-9FBB-D590-62F8-D7716DF9398E}"/>
                  </a:ext>
                </a:extLst>
              </p14:cNvPr>
              <p14:cNvContentPartPr/>
              <p14:nvPr/>
            </p14:nvContentPartPr>
            <p14:xfrm>
              <a:off x="4788606" y="1684364"/>
              <a:ext cx="44280" cy="12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17EFE8C-9FBB-D590-62F8-D7716DF939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9966" y="1675724"/>
                <a:ext cx="61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92900DAD-4683-9FF7-378B-3A9E32F5D8FA}"/>
                  </a:ext>
                </a:extLst>
              </p14:cNvPr>
              <p14:cNvContentPartPr/>
              <p14:nvPr/>
            </p14:nvContentPartPr>
            <p14:xfrm>
              <a:off x="4761966" y="1477364"/>
              <a:ext cx="185040" cy="1951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92900DAD-4683-9FF7-378B-3A9E32F5D8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52966" y="1468724"/>
                <a:ext cx="202680" cy="2127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24D463C-A247-BC70-7EEC-4B54BA7969CE}"/>
              </a:ext>
            </a:extLst>
          </p:cNvPr>
          <p:cNvSpPr txBox="1"/>
          <p:nvPr/>
        </p:nvSpPr>
        <p:spPr>
          <a:xfrm>
            <a:off x="4761966" y="782053"/>
            <a:ext cx="293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번 슬롯에 </a:t>
            </a:r>
            <a:r>
              <a:rPr lang="ko-KR" altLang="en-US" dirty="0" err="1"/>
              <a:t>모든게</a:t>
            </a:r>
            <a:r>
              <a:rPr lang="ko-KR" altLang="en-US" dirty="0"/>
              <a:t> 저장됨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05BD9C-8562-6077-EAB1-CCEADBC2F37D}"/>
              </a:ext>
            </a:extLst>
          </p:cNvPr>
          <p:cNvSpPr txBox="1"/>
          <p:nvPr/>
        </p:nvSpPr>
        <p:spPr>
          <a:xfrm>
            <a:off x="4572000" y="3047670"/>
            <a:ext cx="5777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이면 처음부터 조립</a:t>
            </a:r>
            <a:r>
              <a:rPr lang="en-US" altLang="ko-KR" sz="1400" dirty="0"/>
              <a:t>, 5</a:t>
            </a:r>
            <a:r>
              <a:rPr lang="ko-KR" altLang="en-US" sz="1400" dirty="0"/>
              <a:t>번이면 </a:t>
            </a:r>
            <a:r>
              <a:rPr lang="en-US" altLang="ko-KR" sz="1400" dirty="0"/>
              <a:t>5</a:t>
            </a:r>
            <a:r>
              <a:rPr lang="ko-KR" altLang="en-US" sz="1400" dirty="0" err="1"/>
              <a:t>번버퍼부터</a:t>
            </a:r>
            <a:r>
              <a:rPr lang="ko-KR" altLang="en-US" sz="1400" dirty="0"/>
              <a:t> 조립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7CEE863B-8ADD-4C73-EF09-2EFC53EED08B}"/>
                  </a:ext>
                </a:extLst>
              </p14:cNvPr>
              <p14:cNvContentPartPr/>
              <p14:nvPr/>
            </p14:nvContentPartPr>
            <p14:xfrm>
              <a:off x="2791326" y="3248204"/>
              <a:ext cx="1683360" cy="370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7CEE863B-8ADD-4C73-EF09-2EFC53EED0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82686" y="3239204"/>
                <a:ext cx="17010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9AE65C0-FCB4-CAE4-4A54-D94FC5F317BE}"/>
                  </a:ext>
                </a:extLst>
              </p14:cNvPr>
              <p14:cNvContentPartPr/>
              <p14:nvPr/>
            </p14:nvContentPartPr>
            <p14:xfrm>
              <a:off x="-5535114" y="3018884"/>
              <a:ext cx="5283720" cy="26121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9AE65C0-FCB4-CAE4-4A54-D94FC5F317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5543754" y="3009884"/>
                <a:ext cx="5301360" cy="262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F9BE07-86D5-388E-719B-E7810D19B953}"/>
              </a:ext>
            </a:extLst>
          </p:cNvPr>
          <p:cNvGrpSpPr/>
          <p:nvPr/>
        </p:nvGrpSpPr>
        <p:grpSpPr>
          <a:xfrm>
            <a:off x="-276594" y="3031484"/>
            <a:ext cx="447480" cy="301320"/>
            <a:chOff x="-276594" y="3031484"/>
            <a:chExt cx="44748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82AD29F-0BA1-E8C4-B3AF-7CF851E017CC}"/>
                    </a:ext>
                  </a:extLst>
                </p14:cNvPr>
                <p14:cNvContentPartPr/>
                <p14:nvPr/>
              </p14:nvContentPartPr>
              <p14:xfrm>
                <a:off x="-276594" y="3075764"/>
                <a:ext cx="331200" cy="2570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82AD29F-0BA1-E8C4-B3AF-7CF851E017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-285594" y="3067124"/>
                  <a:ext cx="3488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7289A7E-411E-2569-CC13-D0842AC40EEC}"/>
                    </a:ext>
                  </a:extLst>
                </p14:cNvPr>
                <p14:cNvContentPartPr/>
                <p14:nvPr/>
              </p14:nvContentPartPr>
              <p14:xfrm>
                <a:off x="48846" y="3031484"/>
                <a:ext cx="122040" cy="1681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7289A7E-411E-2569-CC13-D0842AC40E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206" y="3022844"/>
                  <a:ext cx="13968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66BD27CE-273F-8AB2-1ABB-1679C9DD3615}"/>
                  </a:ext>
                </a:extLst>
              </p14:cNvPr>
              <p14:cNvContentPartPr/>
              <p14:nvPr/>
            </p14:nvContentPartPr>
            <p14:xfrm>
              <a:off x="-4496154" y="3882524"/>
              <a:ext cx="310320" cy="3459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66BD27CE-273F-8AB2-1ABB-1679C9DD36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4504794" y="3873524"/>
                <a:ext cx="3279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3CD8E1C-F813-E6EE-80D5-759C1613D9F5}"/>
                  </a:ext>
                </a:extLst>
              </p14:cNvPr>
              <p14:cNvContentPartPr/>
              <p14:nvPr/>
            </p14:nvContentPartPr>
            <p14:xfrm>
              <a:off x="-4536834" y="4234964"/>
              <a:ext cx="48960" cy="1947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3CD8E1C-F813-E6EE-80D5-759C1613D9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4545834" y="4225964"/>
                <a:ext cx="666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31D37D92-75D4-4D5E-FA46-FF700BA28597}"/>
                  </a:ext>
                </a:extLst>
              </p14:cNvPr>
              <p14:cNvContentPartPr/>
              <p14:nvPr/>
            </p14:nvContentPartPr>
            <p14:xfrm>
              <a:off x="-4560234" y="4222724"/>
              <a:ext cx="547200" cy="363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31D37D92-75D4-4D5E-FA46-FF700BA2859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4569234" y="4214084"/>
                <a:ext cx="5648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3B03AB09-0B29-EF45-E21A-DE42560A9DBC}"/>
                  </a:ext>
                </a:extLst>
              </p14:cNvPr>
              <p14:cNvContentPartPr/>
              <p14:nvPr/>
            </p14:nvContentPartPr>
            <p14:xfrm>
              <a:off x="-4658514" y="4408124"/>
              <a:ext cx="134640" cy="8964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3B03AB09-0B29-EF45-E21A-DE42560A9D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4667514" y="4399124"/>
                <a:ext cx="1522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A0098ED0-EC67-F294-8243-25FFF10F5ED7}"/>
                  </a:ext>
                </a:extLst>
              </p14:cNvPr>
              <p14:cNvContentPartPr/>
              <p14:nvPr/>
            </p14:nvContentPartPr>
            <p14:xfrm>
              <a:off x="-4524234" y="4355564"/>
              <a:ext cx="122040" cy="1821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A0098ED0-EC67-F294-8243-25FFF10F5ED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4533234" y="4346924"/>
                <a:ext cx="1396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36E9FBA7-D1FC-24D7-60F5-E8328208FACE}"/>
                  </a:ext>
                </a:extLst>
              </p14:cNvPr>
              <p14:cNvContentPartPr/>
              <p14:nvPr/>
            </p14:nvContentPartPr>
            <p14:xfrm>
              <a:off x="-4133274" y="4174844"/>
              <a:ext cx="286560" cy="849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36E9FBA7-D1FC-24D7-60F5-E8328208FAC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4142274" y="4165844"/>
                <a:ext cx="304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34A49C07-97CC-1B83-26E3-DA3AAB42F73A}"/>
                  </a:ext>
                </a:extLst>
              </p14:cNvPr>
              <p14:cNvContentPartPr/>
              <p14:nvPr/>
            </p14:nvContentPartPr>
            <p14:xfrm>
              <a:off x="-1412754" y="3891884"/>
              <a:ext cx="255240" cy="47520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34A49C07-97CC-1B83-26E3-DA3AAB42F73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421394" y="3883244"/>
                <a:ext cx="27288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1B8DBF3-5BB0-240D-971F-C01612E3D38D}"/>
                  </a:ext>
                </a:extLst>
              </p14:cNvPr>
              <p14:cNvContentPartPr/>
              <p14:nvPr/>
            </p14:nvContentPartPr>
            <p14:xfrm>
              <a:off x="-1594554" y="4283204"/>
              <a:ext cx="198720" cy="19224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1B8DBF3-5BB0-240D-971F-C01612E3D3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1603194" y="4274564"/>
                <a:ext cx="2163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75A7E228-60CF-E1F3-E62C-3602A9FF9A69}"/>
                  </a:ext>
                </a:extLst>
              </p14:cNvPr>
              <p14:cNvContentPartPr/>
              <p14:nvPr/>
            </p14:nvContentPartPr>
            <p14:xfrm>
              <a:off x="-1576194" y="4239644"/>
              <a:ext cx="687600" cy="576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75A7E228-60CF-E1F3-E62C-3602A9FF9A6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1584834" y="4230644"/>
                <a:ext cx="7052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4980B036-7269-F660-09ED-9887B4B638D6}"/>
                  </a:ext>
                </a:extLst>
              </p14:cNvPr>
              <p14:cNvContentPartPr/>
              <p14:nvPr/>
            </p14:nvContentPartPr>
            <p14:xfrm>
              <a:off x="-1829634" y="4488044"/>
              <a:ext cx="169200" cy="9468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4980B036-7269-F660-09ED-9887B4B638D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838634" y="4479044"/>
                <a:ext cx="1868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7E1D4ECE-2C23-3798-CAC2-026B16680869}"/>
                  </a:ext>
                </a:extLst>
              </p14:cNvPr>
              <p14:cNvContentPartPr/>
              <p14:nvPr/>
            </p14:nvContentPartPr>
            <p14:xfrm>
              <a:off x="-1600674" y="4415684"/>
              <a:ext cx="285120" cy="21564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7E1D4ECE-2C23-3798-CAC2-026B1668086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-1609674" y="4406684"/>
                <a:ext cx="3027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121EF01-4D0D-BD1A-CA68-57C02A1089E2}"/>
                  </a:ext>
                </a:extLst>
              </p14:cNvPr>
              <p14:cNvContentPartPr/>
              <p14:nvPr/>
            </p14:nvContentPartPr>
            <p14:xfrm>
              <a:off x="-4127874" y="3795404"/>
              <a:ext cx="458280" cy="547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121EF01-4D0D-BD1A-CA68-57C02A1089E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-4136514" y="3786764"/>
                <a:ext cx="475920" cy="5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414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E8A632-A35E-4778-0860-65E21D92D5D9}"/>
              </a:ext>
            </a:extLst>
          </p:cNvPr>
          <p:cNvGrpSpPr/>
          <p:nvPr/>
        </p:nvGrpSpPr>
        <p:grpSpPr>
          <a:xfrm>
            <a:off x="1653234" y="2603533"/>
            <a:ext cx="6737299" cy="2435721"/>
            <a:chOff x="1653234" y="2603533"/>
            <a:chExt cx="6737299" cy="243572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E2E4E3C-AC55-7312-77EA-8F380B36A217}"/>
                </a:ext>
              </a:extLst>
            </p:cNvPr>
            <p:cNvSpPr/>
            <p:nvPr/>
          </p:nvSpPr>
          <p:spPr>
            <a:xfrm>
              <a:off x="1653235" y="3854192"/>
              <a:ext cx="6737298" cy="1185062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BECA944-A873-0983-D290-665D2777E347}"/>
                </a:ext>
              </a:extLst>
            </p:cNvPr>
            <p:cNvSpPr/>
            <p:nvPr/>
          </p:nvSpPr>
          <p:spPr>
            <a:xfrm>
              <a:off x="1653234" y="2603533"/>
              <a:ext cx="6737299" cy="1185062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484EE46-1530-C348-130A-E1EEF4364C34}"/>
                </a:ext>
              </a:extLst>
            </p:cNvPr>
            <p:cNvSpPr/>
            <p:nvPr/>
          </p:nvSpPr>
          <p:spPr>
            <a:xfrm>
              <a:off x="4345595" y="2809565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v1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956815-0621-5BD0-7515-F7F7025F42A5}"/>
                </a:ext>
              </a:extLst>
            </p:cNvPr>
            <p:cNvSpPr/>
            <p:nvPr/>
          </p:nvSpPr>
          <p:spPr>
            <a:xfrm>
              <a:off x="4345595" y="3196064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Red</a:t>
              </a:r>
              <a:endParaRPr lang="ko-KR" altLang="en-US" sz="8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DEA0AA-3AB9-D19E-69F6-E5F977EAAEA0}"/>
                </a:ext>
              </a:extLst>
            </p:cNvPr>
            <p:cNvSpPr/>
            <p:nvPr/>
          </p:nvSpPr>
          <p:spPr>
            <a:xfrm>
              <a:off x="4807508" y="2809565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v2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789130-5C45-CB21-C0BC-6F9AD3EFBAC0}"/>
                </a:ext>
              </a:extLst>
            </p:cNvPr>
            <p:cNvSpPr/>
            <p:nvPr/>
          </p:nvSpPr>
          <p:spPr>
            <a:xfrm>
              <a:off x="4807508" y="3196064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Green</a:t>
              </a:r>
              <a:endParaRPr lang="ko-KR" altLang="en-US" sz="8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D230FD-0749-DB3E-141F-951A4B04D101}"/>
                </a:ext>
              </a:extLst>
            </p:cNvPr>
            <p:cNvSpPr/>
            <p:nvPr/>
          </p:nvSpPr>
          <p:spPr>
            <a:xfrm>
              <a:off x="5269421" y="2809565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v3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76507B-79A7-519C-06CC-18E90B34AAC2}"/>
                </a:ext>
              </a:extLst>
            </p:cNvPr>
            <p:cNvSpPr/>
            <p:nvPr/>
          </p:nvSpPr>
          <p:spPr>
            <a:xfrm>
              <a:off x="5269421" y="3196064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Red</a:t>
              </a:r>
              <a:endParaRPr lang="ko-KR" altLang="en-US" sz="8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2371F5-64D7-1B42-CE83-C848F919BD8D}"/>
                </a:ext>
              </a:extLst>
            </p:cNvPr>
            <p:cNvSpPr/>
            <p:nvPr/>
          </p:nvSpPr>
          <p:spPr>
            <a:xfrm>
              <a:off x="5731334" y="2809565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v4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D66030-4B49-8682-42AF-2323EDB02B0E}"/>
                </a:ext>
              </a:extLst>
            </p:cNvPr>
            <p:cNvSpPr/>
            <p:nvPr/>
          </p:nvSpPr>
          <p:spPr>
            <a:xfrm>
              <a:off x="5731334" y="3196064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Blue</a:t>
              </a:r>
              <a:endParaRPr lang="ko-KR" altLang="en-US" sz="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CA99E4-798F-9818-34D9-CD8F453F9235}"/>
                </a:ext>
              </a:extLst>
            </p:cNvPr>
            <p:cNvSpPr txBox="1"/>
            <p:nvPr/>
          </p:nvSpPr>
          <p:spPr>
            <a:xfrm>
              <a:off x="2701797" y="2799296"/>
              <a:ext cx="1221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POSITION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BDC4E8-A6AC-6E2B-C439-3B9BA14C3524}"/>
                </a:ext>
              </a:extLst>
            </p:cNvPr>
            <p:cNvSpPr txBox="1"/>
            <p:nvPr/>
          </p:nvSpPr>
          <p:spPr>
            <a:xfrm>
              <a:off x="2849593" y="3213231"/>
              <a:ext cx="926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COLOR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42E068-506D-0D70-87E7-F07F29BC86DF}"/>
                </a:ext>
              </a:extLst>
            </p:cNvPr>
            <p:cNvSpPr txBox="1"/>
            <p:nvPr/>
          </p:nvSpPr>
          <p:spPr>
            <a:xfrm>
              <a:off x="1787179" y="2983962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slot 0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83FF2EE-5500-810B-70FF-E348DE1D0583}"/>
                </a:ext>
              </a:extLst>
            </p:cNvPr>
            <p:cNvSpPr/>
            <p:nvPr/>
          </p:nvSpPr>
          <p:spPr>
            <a:xfrm>
              <a:off x="4345595" y="4253473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u1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EAC580-4DBB-A1A5-0D5B-6C90AFA46BFE}"/>
                </a:ext>
              </a:extLst>
            </p:cNvPr>
            <p:cNvSpPr/>
            <p:nvPr/>
          </p:nvSpPr>
          <p:spPr>
            <a:xfrm>
              <a:off x="4807508" y="4253473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u2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DBF6C7-E48A-DFAC-7979-53AECF571282}"/>
                </a:ext>
              </a:extLst>
            </p:cNvPr>
            <p:cNvSpPr/>
            <p:nvPr/>
          </p:nvSpPr>
          <p:spPr>
            <a:xfrm>
              <a:off x="5269421" y="4253473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u3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A060D6-36D5-69F4-B92A-5F18C60D5892}"/>
                </a:ext>
              </a:extLst>
            </p:cNvPr>
            <p:cNvSpPr/>
            <p:nvPr/>
          </p:nvSpPr>
          <p:spPr>
            <a:xfrm>
              <a:off x="5731334" y="4253473"/>
              <a:ext cx="461913" cy="3864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u4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854678-A0C7-4151-E182-3ECD1BD022F7}"/>
                </a:ext>
              </a:extLst>
            </p:cNvPr>
            <p:cNvSpPr txBox="1"/>
            <p:nvPr/>
          </p:nvSpPr>
          <p:spPr>
            <a:xfrm>
              <a:off x="2664713" y="4243204"/>
              <a:ext cx="1246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INSTANCE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8AC438-9CA9-304E-3E9C-0779667E9DE1}"/>
                </a:ext>
              </a:extLst>
            </p:cNvPr>
            <p:cNvSpPr txBox="1"/>
            <p:nvPr/>
          </p:nvSpPr>
          <p:spPr>
            <a:xfrm>
              <a:off x="1787179" y="4250845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slot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06ED12-2C8E-4DF8-7921-010AFA4764EA}"/>
                </a:ext>
              </a:extLst>
            </p:cNvPr>
            <p:cNvSpPr txBox="1"/>
            <p:nvPr/>
          </p:nvSpPr>
          <p:spPr>
            <a:xfrm>
              <a:off x="3868952" y="285839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12</a:t>
              </a:r>
              <a:endParaRPr lang="ko-KR" alt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119232-09CD-1488-DCFE-9073FA63CCDC}"/>
                </a:ext>
              </a:extLst>
            </p:cNvPr>
            <p:cNvSpPr txBox="1"/>
            <p:nvPr/>
          </p:nvSpPr>
          <p:spPr>
            <a:xfrm>
              <a:off x="3868952" y="324418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16</a:t>
              </a:r>
              <a:endParaRPr lang="ko-KR" altLang="en-US" sz="12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18CFAA-B8A6-8D52-F555-189706EACC2B}"/>
                </a:ext>
              </a:extLst>
            </p:cNvPr>
            <p:cNvSpPr txBox="1"/>
            <p:nvPr/>
          </p:nvSpPr>
          <p:spPr>
            <a:xfrm>
              <a:off x="3883682" y="429701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12</a:t>
              </a:r>
              <a:endParaRPr lang="ko-KR" altLang="en-US" sz="1200" dirty="0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B21D53D6-05A3-52EE-0C0A-F6BBB0B6A7D9}"/>
                </a:ext>
              </a:extLst>
            </p:cNvPr>
            <p:cNvCxnSpPr/>
            <p:nvPr/>
          </p:nvCxnSpPr>
          <p:spPr>
            <a:xfrm>
              <a:off x="6425289" y="3211056"/>
              <a:ext cx="13825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E7967F9-EA42-9F49-5557-698D6FBD186F}"/>
                </a:ext>
              </a:extLst>
            </p:cNvPr>
            <p:cNvCxnSpPr/>
            <p:nvPr/>
          </p:nvCxnSpPr>
          <p:spPr>
            <a:xfrm>
              <a:off x="6425289" y="4447324"/>
              <a:ext cx="13825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DAA8C8B-2386-955E-A780-2BAFB3636A29}"/>
                </a:ext>
              </a:extLst>
            </p:cNvPr>
            <p:cNvGrpSpPr/>
            <p:nvPr/>
          </p:nvGrpSpPr>
          <p:grpSpPr>
            <a:xfrm>
              <a:off x="4226731" y="2823336"/>
              <a:ext cx="89280" cy="714600"/>
              <a:chOff x="4226731" y="2823336"/>
              <a:chExt cx="89280" cy="71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33DBA496-BDFA-E89A-0D2D-ED4CD10166F3}"/>
                      </a:ext>
                    </a:extLst>
                  </p14:cNvPr>
                  <p14:cNvContentPartPr/>
                  <p14:nvPr/>
                </p14:nvContentPartPr>
                <p14:xfrm>
                  <a:off x="4226731" y="2823336"/>
                  <a:ext cx="73800" cy="32976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33DBA496-BDFA-E89A-0D2D-ED4CD10166F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218091" y="2814696"/>
                    <a:ext cx="91440" cy="34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7" name="잉크 36">
                    <a:extLst>
                      <a:ext uri="{FF2B5EF4-FFF2-40B4-BE49-F238E27FC236}">
                        <a16:creationId xmlns:a16="http://schemas.microsoft.com/office/drawing/2014/main" id="{0D39FB36-6EB2-6B14-2148-064E7B84F599}"/>
                      </a:ext>
                    </a:extLst>
                  </p14:cNvPr>
                  <p14:cNvContentPartPr/>
                  <p14:nvPr/>
                </p14:nvContentPartPr>
                <p14:xfrm>
                  <a:off x="4233571" y="3247416"/>
                  <a:ext cx="82440" cy="29052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0D39FB36-6EB2-6B14-2148-064E7B84F59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224571" y="3238776"/>
                    <a:ext cx="100080" cy="308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67E2E9D-1CB6-F118-75A2-C8EC9289BBE2}"/>
                    </a:ext>
                  </a:extLst>
                </p14:cNvPr>
                <p14:cNvContentPartPr/>
                <p14:nvPr/>
              </p14:nvContentPartPr>
              <p14:xfrm>
                <a:off x="4247251" y="4300776"/>
                <a:ext cx="48600" cy="275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67E2E9D-1CB6-F118-75A2-C8EC9289BB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38251" y="4291776"/>
                  <a:ext cx="66240" cy="29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6277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471C438-9421-7A8C-CB35-803DEB288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369416"/>
              </p:ext>
            </p:extLst>
          </p:nvPr>
        </p:nvGraphicFramePr>
        <p:xfrm>
          <a:off x="-2645664" y="2469388"/>
          <a:ext cx="240792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1730798905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485887749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62360218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239180704"/>
                    </a:ext>
                  </a:extLst>
                </a:gridCol>
              </a:tblGrid>
              <a:tr h="2936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768697"/>
                  </a:ext>
                </a:extLst>
              </a:tr>
              <a:tr h="2936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141048"/>
                  </a:ext>
                </a:extLst>
              </a:tr>
              <a:tr h="2936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683896"/>
                  </a:ext>
                </a:extLst>
              </a:tr>
              <a:tr h="2936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29995"/>
                  </a:ext>
                </a:extLst>
              </a:tr>
              <a:tr h="29362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015550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0FA4A47-DB2C-F0FE-4035-729B16F29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08434"/>
              </p:ext>
            </p:extLst>
          </p:nvPr>
        </p:nvGraphicFramePr>
        <p:xfrm>
          <a:off x="-2645664" y="4304792"/>
          <a:ext cx="2435352" cy="303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838">
                  <a:extLst>
                    <a:ext uri="{9D8B030D-6E8A-4147-A177-3AD203B41FA5}">
                      <a16:colId xmlns:a16="http://schemas.microsoft.com/office/drawing/2014/main" val="3489079751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3651540838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89982796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3175482402"/>
                    </a:ext>
                  </a:extLst>
                </a:gridCol>
              </a:tblGrid>
              <a:tr h="3037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21849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3DF365-CA1C-6174-2782-EDE7E5E87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361326"/>
              </p:ext>
            </p:extLst>
          </p:nvPr>
        </p:nvGraphicFramePr>
        <p:xfrm>
          <a:off x="-2645664" y="4694428"/>
          <a:ext cx="2435352" cy="303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838">
                  <a:extLst>
                    <a:ext uri="{9D8B030D-6E8A-4147-A177-3AD203B41FA5}">
                      <a16:colId xmlns:a16="http://schemas.microsoft.com/office/drawing/2014/main" val="3489079751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3651540838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89982796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3175482402"/>
                    </a:ext>
                  </a:extLst>
                </a:gridCol>
              </a:tblGrid>
              <a:tr h="3037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21849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4C3EE1-35CA-AC4F-88AA-492E78776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81951"/>
              </p:ext>
            </p:extLst>
          </p:nvPr>
        </p:nvGraphicFramePr>
        <p:xfrm>
          <a:off x="-2645664" y="5089652"/>
          <a:ext cx="2435352" cy="303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838">
                  <a:extLst>
                    <a:ext uri="{9D8B030D-6E8A-4147-A177-3AD203B41FA5}">
                      <a16:colId xmlns:a16="http://schemas.microsoft.com/office/drawing/2014/main" val="3489079751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3651540838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89982796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3175482402"/>
                    </a:ext>
                  </a:extLst>
                </a:gridCol>
              </a:tblGrid>
              <a:tr h="3037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21849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9392D55-7BCE-C779-C038-AF6CFD9FC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423709"/>
              </p:ext>
            </p:extLst>
          </p:nvPr>
        </p:nvGraphicFramePr>
        <p:xfrm>
          <a:off x="-2645664" y="5501132"/>
          <a:ext cx="2435352" cy="303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838">
                  <a:extLst>
                    <a:ext uri="{9D8B030D-6E8A-4147-A177-3AD203B41FA5}">
                      <a16:colId xmlns:a16="http://schemas.microsoft.com/office/drawing/2014/main" val="3489079751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3651540838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89982796"/>
                    </a:ext>
                  </a:extLst>
                </a:gridCol>
                <a:gridCol w="608838">
                  <a:extLst>
                    <a:ext uri="{9D8B030D-6E8A-4147-A177-3AD203B41FA5}">
                      <a16:colId xmlns:a16="http://schemas.microsoft.com/office/drawing/2014/main" val="3175482402"/>
                    </a:ext>
                  </a:extLst>
                </a:gridCol>
              </a:tblGrid>
              <a:tr h="3037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2184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6DCDE7D-9220-6B24-20A4-74214C9A2DB1}"/>
                  </a:ext>
                </a:extLst>
              </p14:cNvPr>
              <p14:cNvContentPartPr/>
              <p14:nvPr/>
            </p14:nvContentPartPr>
            <p14:xfrm>
              <a:off x="10388368" y="4656524"/>
              <a:ext cx="55440" cy="883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6DCDE7D-9220-6B24-20A4-74214C9A2D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9728" y="4647524"/>
                <a:ext cx="73080" cy="9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8502EA0-B758-5E66-60C4-3D5DCCE4C550}"/>
                  </a:ext>
                </a:extLst>
              </p14:cNvPr>
              <p14:cNvContentPartPr/>
              <p14:nvPr/>
            </p14:nvContentPartPr>
            <p14:xfrm>
              <a:off x="10238968" y="3824564"/>
              <a:ext cx="283320" cy="1584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8502EA0-B758-5E66-60C4-3D5DCCE4C5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9968" y="3815564"/>
                <a:ext cx="3009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BA8703A-BA91-2684-DCC8-53B12AB1696C}"/>
                  </a:ext>
                </a:extLst>
              </p14:cNvPr>
              <p14:cNvContentPartPr/>
              <p14:nvPr/>
            </p14:nvContentPartPr>
            <p14:xfrm>
              <a:off x="10467568" y="3876764"/>
              <a:ext cx="126360" cy="939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BA8703A-BA91-2684-DCC8-53B12AB169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58568" y="3867764"/>
                <a:ext cx="1440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F1016922-089C-82D4-216A-90E298E2BE93}"/>
                  </a:ext>
                </a:extLst>
              </p14:cNvPr>
              <p14:cNvContentPartPr/>
              <p14:nvPr/>
            </p14:nvContentPartPr>
            <p14:xfrm>
              <a:off x="10467568" y="3965324"/>
              <a:ext cx="184680" cy="1364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F1016922-089C-82D4-216A-90E298E2BE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58568" y="3956684"/>
                <a:ext cx="2023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56F037F-4F88-3235-A768-D544C529932C}"/>
                  </a:ext>
                </a:extLst>
              </p14:cNvPr>
              <p14:cNvContentPartPr/>
              <p14:nvPr/>
            </p14:nvContentPartPr>
            <p14:xfrm>
              <a:off x="10551448" y="4188164"/>
              <a:ext cx="136080" cy="1432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56F037F-4F88-3235-A768-D544C52993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42448" y="4179164"/>
                <a:ext cx="1537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041CDAA-F0AF-A976-D2A8-3CDA60484037}"/>
                  </a:ext>
                </a:extLst>
              </p14:cNvPr>
              <p14:cNvContentPartPr/>
              <p14:nvPr/>
            </p14:nvContentPartPr>
            <p14:xfrm>
              <a:off x="10744408" y="3728804"/>
              <a:ext cx="272520" cy="2520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041CDAA-F0AF-A976-D2A8-3CDA604840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35408" y="3719804"/>
                <a:ext cx="2901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6DF79815-9B89-24A7-E317-E260CD74C35A}"/>
                  </a:ext>
                </a:extLst>
              </p14:cNvPr>
              <p14:cNvContentPartPr/>
              <p14:nvPr/>
            </p14:nvContentPartPr>
            <p14:xfrm>
              <a:off x="11058328" y="3741764"/>
              <a:ext cx="135360" cy="3099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6DF79815-9B89-24A7-E317-E260CD74C35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049688" y="3732764"/>
                <a:ext cx="1530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4539EAC9-4508-510A-DA24-8849565989EB}"/>
                  </a:ext>
                </a:extLst>
              </p14:cNvPr>
              <p14:cNvContentPartPr/>
              <p14:nvPr/>
            </p14:nvContentPartPr>
            <p14:xfrm>
              <a:off x="10911088" y="4044164"/>
              <a:ext cx="450000" cy="2469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4539EAC9-4508-510A-DA24-8849565989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02448" y="4035164"/>
                <a:ext cx="46764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333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A9C74A4-BC6E-C0DA-F953-15B41EE8D211}"/>
                  </a:ext>
                </a:extLst>
              </p14:cNvPr>
              <p14:cNvContentPartPr/>
              <p14:nvPr/>
            </p14:nvContentPartPr>
            <p14:xfrm>
              <a:off x="2393848" y="5317844"/>
              <a:ext cx="171000" cy="1580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A9C74A4-BC6E-C0DA-F953-15B41EE8D2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5208" y="5309204"/>
                <a:ext cx="1886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6F9F3ED-F453-F27B-C32E-17845B68720B}"/>
                  </a:ext>
                </a:extLst>
              </p14:cNvPr>
              <p14:cNvContentPartPr/>
              <p14:nvPr/>
            </p14:nvContentPartPr>
            <p14:xfrm>
              <a:off x="2479888" y="3103844"/>
              <a:ext cx="1153800" cy="23104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6F9F3ED-F453-F27B-C32E-17845B6872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1248" y="3095204"/>
                <a:ext cx="1171440" cy="23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873E6FD-9904-1B8E-7989-86EDA780D5E1}"/>
                  </a:ext>
                </a:extLst>
              </p14:cNvPr>
              <p14:cNvContentPartPr/>
              <p14:nvPr/>
            </p14:nvContentPartPr>
            <p14:xfrm>
              <a:off x="3115288" y="2598764"/>
              <a:ext cx="505800" cy="108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873E6FD-9904-1B8E-7989-86EDA780D5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6648" y="2590124"/>
                <a:ext cx="523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5544FDC-7342-CA00-9889-7A60A2D1E17B}"/>
                  </a:ext>
                </a:extLst>
              </p14:cNvPr>
              <p14:cNvContentPartPr/>
              <p14:nvPr/>
            </p14:nvContentPartPr>
            <p14:xfrm>
              <a:off x="3223288" y="3344684"/>
              <a:ext cx="422640" cy="26341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5544FDC-7342-CA00-9889-7A60A2D1E1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14648" y="3336044"/>
                <a:ext cx="440280" cy="26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030A360-9B35-5EEF-05B1-3F2DD0A39C5B}"/>
                  </a:ext>
                </a:extLst>
              </p14:cNvPr>
              <p14:cNvContentPartPr/>
              <p14:nvPr/>
            </p14:nvContentPartPr>
            <p14:xfrm>
              <a:off x="3332368" y="5667044"/>
              <a:ext cx="343440" cy="3625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030A360-9B35-5EEF-05B1-3F2DD0A39C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23728" y="5658044"/>
                <a:ext cx="36108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5AF7EE-7BC9-0444-8741-739826B8FCB6}"/>
              </a:ext>
            </a:extLst>
          </p:cNvPr>
          <p:cNvGrpSpPr/>
          <p:nvPr/>
        </p:nvGrpSpPr>
        <p:grpSpPr>
          <a:xfrm>
            <a:off x="2911528" y="2515244"/>
            <a:ext cx="770400" cy="1383840"/>
            <a:chOff x="2911528" y="2515244"/>
            <a:chExt cx="770400" cy="13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D3FD294-6E2B-256B-4363-79F0B8BA45A7}"/>
                    </a:ext>
                  </a:extLst>
                </p14:cNvPr>
                <p14:cNvContentPartPr/>
                <p14:nvPr/>
              </p14:nvContentPartPr>
              <p14:xfrm>
                <a:off x="2911528" y="3741764"/>
                <a:ext cx="237960" cy="157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D3FD294-6E2B-256B-4363-79F0B8BA45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02888" y="3732764"/>
                  <a:ext cx="255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640309B-5FF8-9B01-C5A5-E7BED3239E67}"/>
                    </a:ext>
                  </a:extLst>
                </p14:cNvPr>
                <p14:cNvContentPartPr/>
                <p14:nvPr/>
              </p14:nvContentPartPr>
              <p14:xfrm>
                <a:off x="3076048" y="2515244"/>
                <a:ext cx="220680" cy="235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640309B-5FF8-9B01-C5A5-E7BED3239E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7048" y="2506604"/>
                  <a:ext cx="238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D21B9A9-77D2-2BBA-A990-467A9CD906A8}"/>
                    </a:ext>
                  </a:extLst>
                </p14:cNvPr>
                <p14:cNvContentPartPr/>
                <p14:nvPr/>
              </p14:nvContentPartPr>
              <p14:xfrm>
                <a:off x="2970568" y="2900444"/>
                <a:ext cx="711360" cy="961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D21B9A9-77D2-2BBA-A990-467A9CD906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61928" y="2891804"/>
                  <a:ext cx="729000" cy="9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C2DBA0F0-E932-4784-9346-DB9710FE5624}"/>
                  </a:ext>
                </a:extLst>
              </p14:cNvPr>
              <p14:cNvContentPartPr/>
              <p14:nvPr/>
            </p14:nvContentPartPr>
            <p14:xfrm>
              <a:off x="3500488" y="4535564"/>
              <a:ext cx="109440" cy="6127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C2DBA0F0-E932-4784-9346-DB9710FE56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91488" y="4526924"/>
                <a:ext cx="127080" cy="63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68D77500-7CF5-1603-E570-CF6A33BC84A9}"/>
              </a:ext>
            </a:extLst>
          </p:cNvPr>
          <p:cNvGrpSpPr/>
          <p:nvPr/>
        </p:nvGrpSpPr>
        <p:grpSpPr>
          <a:xfrm>
            <a:off x="8337808" y="3597044"/>
            <a:ext cx="819720" cy="2159280"/>
            <a:chOff x="8337808" y="3597044"/>
            <a:chExt cx="819720" cy="21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9E8FE1D-EFDD-D46D-830F-4005CBEEE8DC}"/>
                    </a:ext>
                  </a:extLst>
                </p14:cNvPr>
                <p14:cNvContentPartPr/>
                <p14:nvPr/>
              </p14:nvContentPartPr>
              <p14:xfrm>
                <a:off x="8346808" y="3597044"/>
                <a:ext cx="810720" cy="2159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9E8FE1D-EFDD-D46D-830F-4005CBEEE8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38168" y="3588044"/>
                  <a:ext cx="828360" cy="21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DD1E83F-8A8A-16B7-D502-76758ADC95F5}"/>
                    </a:ext>
                  </a:extLst>
                </p14:cNvPr>
                <p14:cNvContentPartPr/>
                <p14:nvPr/>
              </p14:nvContentPartPr>
              <p14:xfrm>
                <a:off x="8337808" y="5461844"/>
                <a:ext cx="372600" cy="260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DD1E83F-8A8A-16B7-D502-76758ADC95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29168" y="5453204"/>
                  <a:ext cx="390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3DD270C-D0D0-5F57-A610-F4D2AA7386D1}"/>
                    </a:ext>
                  </a:extLst>
                </p14:cNvPr>
                <p14:cNvContentPartPr/>
                <p14:nvPr/>
              </p14:nvContentPartPr>
              <p14:xfrm>
                <a:off x="8470288" y="4584164"/>
                <a:ext cx="109800" cy="557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3DD270C-D0D0-5F57-A610-F4D2AA7386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61288" y="4575164"/>
                  <a:ext cx="127440" cy="57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29517B6-6CB5-D419-A2B7-767509026ACA}"/>
                  </a:ext>
                </a:extLst>
              </p14:cNvPr>
              <p14:cNvContentPartPr/>
              <p14:nvPr/>
            </p14:nvContentPartPr>
            <p14:xfrm>
              <a:off x="8445448" y="2534684"/>
              <a:ext cx="459000" cy="10026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29517B6-6CB5-D419-A2B7-767509026AC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36808" y="2526044"/>
                <a:ext cx="476640" cy="10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F1B6CC09-F842-18E3-D65B-57654F284F8A}"/>
              </a:ext>
            </a:extLst>
          </p:cNvPr>
          <p:cNvGrpSpPr/>
          <p:nvPr/>
        </p:nvGrpSpPr>
        <p:grpSpPr>
          <a:xfrm>
            <a:off x="8686288" y="4559684"/>
            <a:ext cx="2190600" cy="1072080"/>
            <a:chOff x="8686288" y="4559684"/>
            <a:chExt cx="2190600" cy="10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B14CE04-2E6D-E59B-624D-C6BDF5BA8174}"/>
                    </a:ext>
                  </a:extLst>
                </p14:cNvPr>
                <p14:cNvContentPartPr/>
                <p14:nvPr/>
              </p14:nvContentPartPr>
              <p14:xfrm>
                <a:off x="8686288" y="4680284"/>
                <a:ext cx="106920" cy="3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B14CE04-2E6D-E59B-624D-C6BDF5BA81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77648" y="4671284"/>
                  <a:ext cx="124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B013F42-DB56-52A5-A837-812B38F4F155}"/>
                    </a:ext>
                  </a:extLst>
                </p14:cNvPr>
                <p14:cNvContentPartPr/>
                <p14:nvPr/>
              </p14:nvContentPartPr>
              <p14:xfrm>
                <a:off x="8722648" y="4704044"/>
                <a:ext cx="57240" cy="1836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B013F42-DB56-52A5-A837-812B38F4F1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13648" y="4695404"/>
                  <a:ext cx="74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8D3D19A-C72E-4164-9544-88E9FC7C7057}"/>
                    </a:ext>
                  </a:extLst>
                </p14:cNvPr>
                <p14:cNvContentPartPr/>
                <p14:nvPr/>
              </p14:nvContentPartPr>
              <p14:xfrm>
                <a:off x="8734888" y="4755164"/>
                <a:ext cx="56520" cy="579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8D3D19A-C72E-4164-9544-88E9FC7C70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25888" y="4746164"/>
                  <a:ext cx="74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946940D-E11F-66D0-1D66-5F61A3821B41}"/>
                    </a:ext>
                  </a:extLst>
                </p14:cNvPr>
                <p14:cNvContentPartPr/>
                <p14:nvPr/>
              </p14:nvContentPartPr>
              <p14:xfrm>
                <a:off x="8807248" y="4776404"/>
                <a:ext cx="45000" cy="334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946940D-E11F-66D0-1D66-5F61A3821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98248" y="4767764"/>
                  <a:ext cx="62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C7CA7B8-6775-064F-1358-6D930727AE66}"/>
                    </a:ext>
                  </a:extLst>
                </p14:cNvPr>
                <p14:cNvContentPartPr/>
                <p14:nvPr/>
              </p14:nvContentPartPr>
              <p14:xfrm>
                <a:off x="8905888" y="4752644"/>
                <a:ext cx="9360" cy="1170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C7CA7B8-6775-064F-1358-6D930727AE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96888" y="4743644"/>
                  <a:ext cx="27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7CAF649-47F1-46EA-0A5F-92CD9E32E240}"/>
                    </a:ext>
                  </a:extLst>
                </p14:cNvPr>
                <p14:cNvContentPartPr/>
                <p14:nvPr/>
              </p14:nvContentPartPr>
              <p14:xfrm>
                <a:off x="8939368" y="4680284"/>
                <a:ext cx="70920" cy="158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7CAF649-47F1-46EA-0A5F-92CD9E32E2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30728" y="4671284"/>
                  <a:ext cx="88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9BA5964-71E5-6D48-51C9-78D46C30D397}"/>
                    </a:ext>
                  </a:extLst>
                </p14:cNvPr>
                <p14:cNvContentPartPr/>
                <p14:nvPr/>
              </p14:nvContentPartPr>
              <p14:xfrm>
                <a:off x="9084448" y="4680284"/>
                <a:ext cx="71640" cy="2379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9BA5964-71E5-6D48-51C9-78D46C30D3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75448" y="4671284"/>
                  <a:ext cx="89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E57E414-0202-ED00-74EF-5CD4B07C79AC}"/>
                    </a:ext>
                  </a:extLst>
                </p14:cNvPr>
                <p14:cNvContentPartPr/>
                <p14:nvPr/>
              </p14:nvContentPartPr>
              <p14:xfrm>
                <a:off x="9180208" y="4764164"/>
                <a:ext cx="150840" cy="1227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E57E414-0202-ED00-74EF-5CD4B07C79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71568" y="4755164"/>
                  <a:ext cx="168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12923BA-F9EB-2EC5-6CDA-F3083CAF3952}"/>
                    </a:ext>
                  </a:extLst>
                </p14:cNvPr>
                <p14:cNvContentPartPr/>
                <p14:nvPr/>
              </p14:nvContentPartPr>
              <p14:xfrm>
                <a:off x="9336448" y="4618364"/>
                <a:ext cx="72360" cy="122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12923BA-F9EB-2EC5-6CDA-F3083CAF39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27808" y="4609364"/>
                  <a:ext cx="90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B62A5C9-840A-134B-9A2F-E3E1D3CF0EF5}"/>
                    </a:ext>
                  </a:extLst>
                </p14:cNvPr>
                <p14:cNvContentPartPr/>
                <p14:nvPr/>
              </p14:nvContentPartPr>
              <p14:xfrm>
                <a:off x="9445168" y="4559684"/>
                <a:ext cx="11880" cy="276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B62A5C9-840A-134B-9A2F-E3E1D3CF0E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36168" y="4550684"/>
                  <a:ext cx="29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532B681-3785-ED30-E53B-9F2AE79C0844}"/>
                    </a:ext>
                  </a:extLst>
                </p14:cNvPr>
                <p14:cNvContentPartPr/>
                <p14:nvPr/>
              </p14:nvContentPartPr>
              <p14:xfrm>
                <a:off x="9439768" y="4620164"/>
                <a:ext cx="113400" cy="3168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532B681-3785-ED30-E53B-9F2AE79C08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30768" y="4611524"/>
                  <a:ext cx="131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6C7B8F2-4542-3F8E-E8F0-9DCCD9BB4142}"/>
                    </a:ext>
                  </a:extLst>
                </p14:cNvPr>
                <p14:cNvContentPartPr/>
                <p14:nvPr/>
              </p14:nvContentPartPr>
              <p14:xfrm>
                <a:off x="9288208" y="5003924"/>
                <a:ext cx="140040" cy="109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6C7B8F2-4542-3F8E-E8F0-9DCCD9BB41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79208" y="4995284"/>
                  <a:ext cx="157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1B97BA9-104F-9BBA-FD09-6E567D90CDD8}"/>
                    </a:ext>
                  </a:extLst>
                </p14:cNvPr>
                <p14:cNvContentPartPr/>
                <p14:nvPr/>
              </p14:nvContentPartPr>
              <p14:xfrm>
                <a:off x="9637408" y="4668044"/>
                <a:ext cx="155160" cy="2822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1B97BA9-104F-9BBA-FD09-6E567D90CD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28408" y="4659044"/>
                  <a:ext cx="172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97DE356-3F9D-8E14-DFD3-8C7F10B9674A}"/>
                    </a:ext>
                  </a:extLst>
                </p14:cNvPr>
                <p14:cNvContentPartPr/>
                <p14:nvPr/>
              </p14:nvContentPartPr>
              <p14:xfrm>
                <a:off x="9817408" y="4691804"/>
                <a:ext cx="72720" cy="3776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97DE356-3F9D-8E14-DFD3-8C7F10B967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08408" y="4683164"/>
                  <a:ext cx="903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8BFBC56-23A4-E0B6-F38F-5DC785C9FD12}"/>
                    </a:ext>
                  </a:extLst>
                </p14:cNvPr>
                <p14:cNvContentPartPr/>
                <p14:nvPr/>
              </p14:nvContentPartPr>
              <p14:xfrm>
                <a:off x="9889768" y="4728164"/>
                <a:ext cx="13320" cy="2912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8BFBC56-23A4-E0B6-F38F-5DC785C9FD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80768" y="4719164"/>
                  <a:ext cx="309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452C349-24F2-2317-2CC2-5F0973EC27D4}"/>
                    </a:ext>
                  </a:extLst>
                </p14:cNvPr>
                <p14:cNvContentPartPr/>
                <p14:nvPr/>
              </p14:nvContentPartPr>
              <p14:xfrm>
                <a:off x="10025848" y="4686044"/>
                <a:ext cx="145440" cy="391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452C349-24F2-2317-2CC2-5F0973EC27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16848" y="4677404"/>
                  <a:ext cx="1630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5970A0F-EB52-4D4E-9A5B-9F1833A3550E}"/>
                    </a:ext>
                  </a:extLst>
                </p14:cNvPr>
                <p14:cNvContentPartPr/>
                <p14:nvPr/>
              </p14:nvContentPartPr>
              <p14:xfrm>
                <a:off x="10226728" y="4584164"/>
                <a:ext cx="43200" cy="797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5970A0F-EB52-4D4E-9A5B-9F1833A355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17728" y="4575164"/>
                  <a:ext cx="6084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AEA096C1-0267-AE84-2843-A503F59E6BE5}"/>
                    </a:ext>
                  </a:extLst>
                </p14:cNvPr>
                <p14:cNvContentPartPr/>
                <p14:nvPr/>
              </p14:nvContentPartPr>
              <p14:xfrm>
                <a:off x="10398448" y="4776044"/>
                <a:ext cx="346320" cy="4024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AEA096C1-0267-AE84-2843-A503F59E6B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89448" y="4767404"/>
                  <a:ext cx="3639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A05506D-D610-E184-BEA2-7BBC3466740F}"/>
                    </a:ext>
                  </a:extLst>
                </p14:cNvPr>
                <p14:cNvContentPartPr/>
                <p14:nvPr/>
              </p14:nvContentPartPr>
              <p14:xfrm>
                <a:off x="10515088" y="4921124"/>
                <a:ext cx="118440" cy="233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A05506D-D610-E184-BEA2-7BBC346674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06448" y="4912124"/>
                  <a:ext cx="136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CD3C0DD-6176-8EB7-5F84-C2442D3F7F9F}"/>
                    </a:ext>
                  </a:extLst>
                </p14:cNvPr>
                <p14:cNvContentPartPr/>
                <p14:nvPr/>
              </p14:nvContentPartPr>
              <p14:xfrm>
                <a:off x="10636048" y="4866044"/>
                <a:ext cx="55440" cy="190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CD3C0DD-6176-8EB7-5F84-C2442D3F7F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27048" y="4857404"/>
                  <a:ext cx="73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3C73159-C2F4-3E51-FCCC-3EF2BAEB03D3}"/>
                    </a:ext>
                  </a:extLst>
                </p14:cNvPr>
                <p14:cNvContentPartPr/>
                <p14:nvPr/>
              </p14:nvContentPartPr>
              <p14:xfrm>
                <a:off x="10575928" y="5002484"/>
                <a:ext cx="138960" cy="266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3C73159-C2F4-3E51-FCCC-3EF2BAEB03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66928" y="4993484"/>
                  <a:ext cx="156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29F2262-D2D8-D68F-537C-57220370D616}"/>
                    </a:ext>
                  </a:extLst>
                </p14:cNvPr>
                <p14:cNvContentPartPr/>
                <p14:nvPr/>
              </p14:nvContentPartPr>
              <p14:xfrm>
                <a:off x="10672048" y="4843004"/>
                <a:ext cx="138600" cy="900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29F2262-D2D8-D68F-537C-57220370D6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63408" y="4834004"/>
                  <a:ext cx="156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3BCAA51-47C4-E4BF-C690-F148C988F5CA}"/>
                    </a:ext>
                  </a:extLst>
                </p14:cNvPr>
                <p14:cNvContentPartPr/>
                <p14:nvPr/>
              </p14:nvContentPartPr>
              <p14:xfrm>
                <a:off x="10817488" y="4764164"/>
                <a:ext cx="59400" cy="5666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3BCAA51-47C4-E4BF-C690-F148C988F5C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08488" y="4755164"/>
                  <a:ext cx="7704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15519F29-3FF2-6C6B-3F86-222C25C3BD22}"/>
                    </a:ext>
                  </a:extLst>
                </p14:cNvPr>
                <p14:cNvContentPartPr/>
                <p14:nvPr/>
              </p14:nvContentPartPr>
              <p14:xfrm>
                <a:off x="10682848" y="5341964"/>
                <a:ext cx="183240" cy="2898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15519F29-3FF2-6C6B-3F86-222C25C3BD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74208" y="5332964"/>
                  <a:ext cx="20088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ABE3DDD0-F857-76BF-4AF3-CBE5623D3D3A}"/>
                  </a:ext>
                </a:extLst>
              </p14:cNvPr>
              <p14:cNvContentPartPr/>
              <p14:nvPr/>
            </p14:nvContentPartPr>
            <p14:xfrm>
              <a:off x="7146928" y="3790004"/>
              <a:ext cx="421560" cy="63648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ABE3DDD0-F857-76BF-4AF3-CBE5623D3D3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137928" y="3781364"/>
                <a:ext cx="43920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0A078EE4-B19D-F471-8A3F-4C9B4B80F755}"/>
                  </a:ext>
                </a:extLst>
              </p14:cNvPr>
              <p14:cNvContentPartPr/>
              <p14:nvPr/>
            </p14:nvContentPartPr>
            <p14:xfrm>
              <a:off x="3415888" y="2474204"/>
              <a:ext cx="170280" cy="91872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0A078EE4-B19D-F471-8A3F-4C9B4B80F75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06888" y="2465204"/>
                <a:ext cx="187920" cy="9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351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86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D780627-683E-8F4A-0627-A6CB1F443276}"/>
                  </a:ext>
                </a:extLst>
              </p14:cNvPr>
              <p14:cNvContentPartPr/>
              <p14:nvPr/>
            </p14:nvContentPartPr>
            <p14:xfrm>
              <a:off x="4740328" y="1538564"/>
              <a:ext cx="1224720" cy="25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D780627-683E-8F4A-0627-A6CB1F4432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1688" y="1529564"/>
                <a:ext cx="12423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7EC34C7-FA58-0738-BC6D-C8EE08759598}"/>
                  </a:ext>
                </a:extLst>
              </p14:cNvPr>
              <p14:cNvContentPartPr/>
              <p14:nvPr/>
            </p14:nvContentPartPr>
            <p14:xfrm>
              <a:off x="4860568" y="1791644"/>
              <a:ext cx="1494360" cy="85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7EC34C7-FA58-0738-BC6D-C8EE087595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51568" y="1783004"/>
                <a:ext cx="1512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76473B5-2C5F-C40E-4895-A8CA3A323BCD}"/>
                  </a:ext>
                </a:extLst>
              </p14:cNvPr>
              <p14:cNvContentPartPr/>
              <p14:nvPr/>
            </p14:nvContentPartPr>
            <p14:xfrm>
              <a:off x="5871448" y="1576004"/>
              <a:ext cx="381240" cy="12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76473B5-2C5F-C40E-4895-A8CA3A323B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2448" y="1567364"/>
                <a:ext cx="3988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75BBB40-43ED-1B6F-FCB5-F47C803ADBB3}"/>
                  </a:ext>
                </a:extLst>
              </p14:cNvPr>
              <p14:cNvContentPartPr/>
              <p14:nvPr/>
            </p14:nvContentPartPr>
            <p14:xfrm>
              <a:off x="4367368" y="2356844"/>
              <a:ext cx="1699200" cy="871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75BBB40-43ED-1B6F-FCB5-F47C803ADB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58368" y="2347844"/>
                <a:ext cx="17168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F3DBCBF-3BC6-1C8F-A336-5D780C89E5CF}"/>
                  </a:ext>
                </a:extLst>
              </p14:cNvPr>
              <p14:cNvContentPartPr/>
              <p14:nvPr/>
            </p14:nvContentPartPr>
            <p14:xfrm>
              <a:off x="5666608" y="2766524"/>
              <a:ext cx="1578960" cy="608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F3DBCBF-3BC6-1C8F-A336-5D780C89E5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57968" y="2757524"/>
                <a:ext cx="15966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2F13ABF-977B-68A0-A125-5190537F0D25}"/>
                  </a:ext>
                </a:extLst>
              </p14:cNvPr>
              <p14:cNvContentPartPr/>
              <p14:nvPr/>
            </p14:nvContentPartPr>
            <p14:xfrm>
              <a:off x="4511728" y="3632324"/>
              <a:ext cx="1789560" cy="734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2F13ABF-977B-68A0-A125-5190537F0D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03088" y="3623684"/>
                <a:ext cx="1807200" cy="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732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23CA68D-07A0-3F13-FDAB-CD3EF09D2DEC}"/>
                  </a:ext>
                </a:extLst>
              </p14:cNvPr>
              <p14:cNvContentPartPr/>
              <p14:nvPr/>
            </p14:nvContentPartPr>
            <p14:xfrm>
              <a:off x="1106848" y="1479884"/>
              <a:ext cx="300600" cy="248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23CA68D-07A0-3F13-FDAB-CD3EF09D2D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7848" y="1470884"/>
                <a:ext cx="3182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30DC635-A65D-DA45-ACE3-A89D847AE3A1}"/>
                  </a:ext>
                </a:extLst>
              </p14:cNvPr>
              <p14:cNvContentPartPr/>
              <p14:nvPr/>
            </p14:nvContentPartPr>
            <p14:xfrm>
              <a:off x="3140128" y="1503644"/>
              <a:ext cx="376200" cy="201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30DC635-A65D-DA45-ACE3-A89D847AE3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1128" y="1495004"/>
                <a:ext cx="393840" cy="3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1707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99B6B85-7CA2-0069-CBF4-148980F0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864211"/>
              </p:ext>
            </p:extLst>
          </p:nvPr>
        </p:nvGraphicFramePr>
        <p:xfrm>
          <a:off x="-4804611" y="4910221"/>
          <a:ext cx="4479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976">
                  <a:extLst>
                    <a:ext uri="{9D8B030D-6E8A-4147-A177-3AD203B41FA5}">
                      <a16:colId xmlns:a16="http://schemas.microsoft.com/office/drawing/2014/main" val="324580384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01769321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4245288935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62860198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937987461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38601430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96403876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20009093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755895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268359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5621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8F2BA-95BC-8F28-5331-9260F0D6B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38106"/>
              </p:ext>
            </p:extLst>
          </p:nvPr>
        </p:nvGraphicFramePr>
        <p:xfrm>
          <a:off x="-4804611" y="5836652"/>
          <a:ext cx="4479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976">
                  <a:extLst>
                    <a:ext uri="{9D8B030D-6E8A-4147-A177-3AD203B41FA5}">
                      <a16:colId xmlns:a16="http://schemas.microsoft.com/office/drawing/2014/main" val="324580384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017693214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4245288935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62860198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937987461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38601430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96403876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120009093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67558950"/>
                    </a:ext>
                  </a:extLst>
                </a:gridCol>
                <a:gridCol w="447976">
                  <a:extLst>
                    <a:ext uri="{9D8B030D-6E8A-4147-A177-3AD203B41FA5}">
                      <a16:colId xmlns:a16="http://schemas.microsoft.com/office/drawing/2014/main" val="268359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562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9DD30A0-FE4D-1EAB-4C16-448E9053D990}"/>
              </a:ext>
            </a:extLst>
          </p:cNvPr>
          <p:cNvSpPr txBox="1"/>
          <p:nvPr/>
        </p:nvSpPr>
        <p:spPr>
          <a:xfrm>
            <a:off x="-5560907" y="487112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Vertex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553BA-E0C1-6D51-1D35-A573EA87EBE9}"/>
              </a:ext>
            </a:extLst>
          </p:cNvPr>
          <p:cNvSpPr txBox="1"/>
          <p:nvPr/>
        </p:nvSpPr>
        <p:spPr>
          <a:xfrm>
            <a:off x="-5770003" y="582595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Instance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D4B1DFA-6D01-4943-58DA-B1D25059844D}"/>
              </a:ext>
            </a:extLst>
          </p:cNvPr>
          <p:cNvCxnSpPr>
            <a:cxnSpLocks/>
          </p:cNvCxnSpPr>
          <p:nvPr/>
        </p:nvCxnSpPr>
        <p:spPr>
          <a:xfrm>
            <a:off x="-2114550" y="4371975"/>
            <a:ext cx="0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FA66B5-F0F0-6ABC-11B9-41B7C434EF7B}"/>
              </a:ext>
            </a:extLst>
          </p:cNvPr>
          <p:cNvSpPr txBox="1"/>
          <p:nvPr/>
        </p:nvSpPr>
        <p:spPr>
          <a:xfrm>
            <a:off x="-2457450" y="4005092"/>
            <a:ext cx="1882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StartVertexLocation</a:t>
            </a:r>
            <a:r>
              <a:rPr lang="en-US" altLang="ko-KR" sz="1200" dirty="0"/>
              <a:t>(100)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B11A9D1-F528-F4C8-C6A2-F4091D4F45A8}"/>
              </a:ext>
            </a:extLst>
          </p:cNvPr>
          <p:cNvCxnSpPr/>
          <p:nvPr/>
        </p:nvCxnSpPr>
        <p:spPr>
          <a:xfrm flipV="1">
            <a:off x="-4572000" y="5095641"/>
            <a:ext cx="0" cy="847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1E32A0-EAB8-C575-6DA2-13F349265070}"/>
              </a:ext>
            </a:extLst>
          </p:cNvPr>
          <p:cNvSpPr txBox="1"/>
          <p:nvPr/>
        </p:nvSpPr>
        <p:spPr>
          <a:xfrm>
            <a:off x="-4567569" y="5379886"/>
            <a:ext cx="17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BaseVertexLocation</a:t>
            </a:r>
            <a:r>
              <a:rPr lang="en-US" altLang="ko-KR" sz="1200" dirty="0"/>
              <a:t>(0)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743A-8C57-80DF-AE24-CAA685C4813C}"/>
              </a:ext>
            </a:extLst>
          </p:cNvPr>
          <p:cNvSpPr txBox="1"/>
          <p:nvPr/>
        </p:nvSpPr>
        <p:spPr>
          <a:xfrm>
            <a:off x="-2370892" y="5469769"/>
            <a:ext cx="18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BaseVertexLocation</a:t>
            </a:r>
            <a:r>
              <a:rPr lang="en-US" altLang="ko-KR" sz="1200" dirty="0"/>
              <a:t>(100)</a:t>
            </a:r>
            <a:endParaRPr lang="ko-KR" altLang="en-US" sz="1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29527F6-B8F1-D40B-E316-84E7006EA220}"/>
              </a:ext>
            </a:extLst>
          </p:cNvPr>
          <p:cNvCxnSpPr>
            <a:cxnSpLocks/>
          </p:cNvCxnSpPr>
          <p:nvPr/>
        </p:nvCxnSpPr>
        <p:spPr>
          <a:xfrm flipV="1">
            <a:off x="-4419600" y="5162550"/>
            <a:ext cx="2428875" cy="933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D24F8-84F5-233E-2863-110D14D1A6DC}"/>
              </a:ext>
            </a:extLst>
          </p:cNvPr>
          <p:cNvGrpSpPr/>
          <p:nvPr/>
        </p:nvGrpSpPr>
        <p:grpSpPr>
          <a:xfrm>
            <a:off x="7110606" y="4379324"/>
            <a:ext cx="1028880" cy="60480"/>
            <a:chOff x="7110606" y="4379324"/>
            <a:chExt cx="1028880" cy="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F974D36-3607-38D6-CB31-1F9A7ED96A11}"/>
                    </a:ext>
                  </a:extLst>
                </p14:cNvPr>
                <p14:cNvContentPartPr/>
                <p14:nvPr/>
              </p14:nvContentPartPr>
              <p14:xfrm>
                <a:off x="7110606" y="4379324"/>
                <a:ext cx="408600" cy="60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F974D36-3607-38D6-CB31-1F9A7ED96A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01966" y="4370324"/>
                  <a:ext cx="426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C1D04E9-461B-FEB7-CB84-FE3D8F3D3B23}"/>
                    </a:ext>
                  </a:extLst>
                </p14:cNvPr>
                <p14:cNvContentPartPr/>
                <p14:nvPr/>
              </p14:nvContentPartPr>
              <p14:xfrm>
                <a:off x="7856166" y="4385804"/>
                <a:ext cx="283320" cy="540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C1D04E9-461B-FEB7-CB84-FE3D8F3D3B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7526" y="4377164"/>
                  <a:ext cx="30096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7C41FFD-DDFF-B0D5-FF34-51F8D1C52EFE}"/>
                  </a:ext>
                </a:extLst>
              </p14:cNvPr>
              <p14:cNvContentPartPr/>
              <p14:nvPr/>
            </p14:nvContentPartPr>
            <p14:xfrm>
              <a:off x="1804566" y="2438924"/>
              <a:ext cx="123480" cy="2102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7C41FFD-DDFF-B0D5-FF34-51F8D1C52E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5566" y="2430284"/>
                <a:ext cx="1411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F90F5C8-93B9-1B48-11BF-CCBAEF8EE312}"/>
                  </a:ext>
                </a:extLst>
              </p14:cNvPr>
              <p14:cNvContentPartPr/>
              <p14:nvPr/>
            </p14:nvContentPartPr>
            <p14:xfrm>
              <a:off x="2711766" y="1239044"/>
              <a:ext cx="7920" cy="4564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F90F5C8-93B9-1B48-11BF-CCBAEF8EE3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02766" y="1230044"/>
                <a:ext cx="2556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02E3979-C865-15A5-F74B-269BB464D43D}"/>
                  </a:ext>
                </a:extLst>
              </p14:cNvPr>
              <p14:cNvContentPartPr/>
              <p14:nvPr/>
            </p14:nvContentPartPr>
            <p14:xfrm>
              <a:off x="3140166" y="2971364"/>
              <a:ext cx="287280" cy="2520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02E3979-C865-15A5-F74B-269BB464D4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31166" y="2962724"/>
                <a:ext cx="3049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2C7E24A6-FBBF-002C-743B-EDC366BA31C9}"/>
                  </a:ext>
                </a:extLst>
              </p14:cNvPr>
              <p14:cNvContentPartPr/>
              <p14:nvPr/>
            </p14:nvContentPartPr>
            <p14:xfrm>
              <a:off x="4226286" y="1311404"/>
              <a:ext cx="318240" cy="5299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2C7E24A6-FBBF-002C-743B-EDC366BA31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17286" y="1302404"/>
                <a:ext cx="335880" cy="54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ED5737-09C1-5D6D-6DAE-4A5D02F17325}"/>
              </a:ext>
            </a:extLst>
          </p:cNvPr>
          <p:cNvGrpSpPr/>
          <p:nvPr/>
        </p:nvGrpSpPr>
        <p:grpSpPr>
          <a:xfrm>
            <a:off x="5199366" y="3056324"/>
            <a:ext cx="207360" cy="307440"/>
            <a:chOff x="5199366" y="3056324"/>
            <a:chExt cx="2073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85D2C87-E8D1-5B08-5613-6161D321E031}"/>
                    </a:ext>
                  </a:extLst>
                </p14:cNvPr>
                <p14:cNvContentPartPr/>
                <p14:nvPr/>
              </p14:nvContentPartPr>
              <p14:xfrm>
                <a:off x="5199366" y="3163964"/>
                <a:ext cx="207360" cy="1346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85D2C87-E8D1-5B08-5613-6161D321E0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90726" y="3154964"/>
                  <a:ext cx="225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94ED1E9-C9A4-B5F8-B900-E004DB84E72B}"/>
                    </a:ext>
                  </a:extLst>
                </p14:cNvPr>
                <p14:cNvContentPartPr/>
                <p14:nvPr/>
              </p14:nvContentPartPr>
              <p14:xfrm>
                <a:off x="5296206" y="3056324"/>
                <a:ext cx="10080" cy="3074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94ED1E9-C9A4-B5F8-B900-E004DB84E7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87206" y="3047324"/>
                  <a:ext cx="2772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71E281D-7CB1-9A2C-EAE7-6354025A012D}"/>
              </a:ext>
            </a:extLst>
          </p:cNvPr>
          <p:cNvGrpSpPr/>
          <p:nvPr/>
        </p:nvGrpSpPr>
        <p:grpSpPr>
          <a:xfrm>
            <a:off x="6677166" y="962204"/>
            <a:ext cx="183600" cy="396360"/>
            <a:chOff x="6677166" y="962204"/>
            <a:chExt cx="18360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3A1B47F-388F-E612-5556-979B6815069E}"/>
                    </a:ext>
                  </a:extLst>
                </p14:cNvPr>
                <p14:cNvContentPartPr/>
                <p14:nvPr/>
              </p14:nvContentPartPr>
              <p14:xfrm>
                <a:off x="6677166" y="962204"/>
                <a:ext cx="153360" cy="396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3A1B47F-388F-E612-5556-979B681506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68526" y="953204"/>
                  <a:ext cx="171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ACF6E92-5F06-E39C-44E4-3505CE7BC51C}"/>
                    </a:ext>
                  </a:extLst>
                </p14:cNvPr>
                <p14:cNvContentPartPr/>
                <p14:nvPr/>
              </p14:nvContentPartPr>
              <p14:xfrm>
                <a:off x="6713526" y="1058324"/>
                <a:ext cx="147240" cy="10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ACF6E92-5F06-E39C-44E4-3505CE7BC5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04886" y="1049324"/>
                  <a:ext cx="1648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56D9635-7352-53BD-6758-826677317D8A}"/>
                  </a:ext>
                </a:extLst>
              </p14:cNvPr>
              <p14:cNvContentPartPr/>
              <p14:nvPr/>
            </p14:nvContentPartPr>
            <p14:xfrm>
              <a:off x="7687686" y="3080084"/>
              <a:ext cx="178560" cy="4244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56D9635-7352-53BD-6758-826677317D8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78686" y="3071084"/>
                <a:ext cx="19620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3CE6A9A6-6D11-B667-020F-FD0743D918A8}"/>
                  </a:ext>
                </a:extLst>
              </p14:cNvPr>
              <p14:cNvContentPartPr/>
              <p14:nvPr/>
            </p14:nvContentPartPr>
            <p14:xfrm>
              <a:off x="2586846" y="6135044"/>
              <a:ext cx="1991880" cy="378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3CE6A9A6-6D11-B667-020F-FD0743D918A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78206" y="6126404"/>
                <a:ext cx="20095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FA144893-2B3B-88D1-0874-B2A5C5CF6A62}"/>
                  </a:ext>
                </a:extLst>
              </p14:cNvPr>
              <p14:cNvContentPartPr/>
              <p14:nvPr/>
            </p14:nvContentPartPr>
            <p14:xfrm>
              <a:off x="2490726" y="6279764"/>
              <a:ext cx="2306520" cy="849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FA144893-2B3B-88D1-0874-B2A5C5CF6A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81726" y="6270764"/>
                <a:ext cx="2324160" cy="1026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81C544C-6411-F9B0-FB55-9D1B2126D621}"/>
              </a:ext>
            </a:extLst>
          </p:cNvPr>
          <p:cNvSpPr txBox="1"/>
          <p:nvPr/>
        </p:nvSpPr>
        <p:spPr>
          <a:xfrm>
            <a:off x="-5214530" y="2084129"/>
            <a:ext cx="4312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인덱스 정보</a:t>
            </a:r>
            <a:r>
              <a:rPr lang="en-US" altLang="ko-KR" dirty="0"/>
              <a:t>(</a:t>
            </a:r>
            <a:r>
              <a:rPr lang="ko-KR" altLang="en-US" dirty="0"/>
              <a:t>버퍼</a:t>
            </a:r>
            <a:r>
              <a:rPr lang="en-US" altLang="ko-KR" dirty="0"/>
              <a:t>)</a:t>
            </a:r>
            <a:r>
              <a:rPr lang="ko-KR" altLang="en-US" dirty="0"/>
              <a:t>는 하나만 있으면 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highlight>
                  <a:srgbClr val="FFFF00"/>
                </a:highlight>
                <a:sym typeface="Wingdings" panose="05000000000000000000" pitchFamily="2" charset="2"/>
              </a:rPr>
              <a:t>IASetIndexBuffer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[ buffers X ]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991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36E27D9-5483-9565-BC1E-224E64025536}"/>
                  </a:ext>
                </a:extLst>
              </p14:cNvPr>
              <p14:cNvContentPartPr/>
              <p14:nvPr/>
            </p14:nvContentPartPr>
            <p14:xfrm>
              <a:off x="1612288" y="1551164"/>
              <a:ext cx="1445040" cy="716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36E27D9-5483-9565-BC1E-224E640255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288" y="1443164"/>
                <a:ext cx="15526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89628E9-F040-B547-3653-BFB64B7DC96D}"/>
                  </a:ext>
                </a:extLst>
              </p14:cNvPr>
              <p14:cNvContentPartPr/>
              <p14:nvPr/>
            </p14:nvContentPartPr>
            <p14:xfrm>
              <a:off x="5690368" y="1852844"/>
              <a:ext cx="1527120" cy="244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89628E9-F040-B547-3653-BFB64B7DC9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6728" y="1745204"/>
                <a:ext cx="163476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08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93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56CD5A6-5898-B6FF-3755-0B2623E635A7}"/>
                  </a:ext>
                </a:extLst>
              </p14:cNvPr>
              <p14:cNvContentPartPr/>
              <p14:nvPr/>
            </p14:nvContentPartPr>
            <p14:xfrm>
              <a:off x="2995408" y="3260084"/>
              <a:ext cx="1539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56CD5A6-5898-B6FF-3755-0B2623E635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1768" y="3152444"/>
                <a:ext cx="1647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2DC956B-2505-49CB-6E4D-F4EB75856871}"/>
                  </a:ext>
                </a:extLst>
              </p14:cNvPr>
              <p14:cNvContentPartPr/>
              <p14:nvPr/>
            </p14:nvContentPartPr>
            <p14:xfrm>
              <a:off x="3055528" y="6220364"/>
              <a:ext cx="1334880" cy="248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2DC956B-2505-49CB-6E4D-F4EB758568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1528" y="6112724"/>
                <a:ext cx="14425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A1CAA87-D28D-31CA-64AF-366F44CEA583}"/>
                  </a:ext>
                </a:extLst>
              </p14:cNvPr>
              <p14:cNvContentPartPr/>
              <p14:nvPr/>
            </p14:nvContentPartPr>
            <p14:xfrm>
              <a:off x="4090168" y="1262444"/>
              <a:ext cx="2767680" cy="504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A1CAA87-D28D-31CA-64AF-366F44CEA5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6528" y="1154444"/>
                <a:ext cx="2875320" cy="2660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E21FFB6-2F46-4677-5006-0FC332CFC7E9}"/>
              </a:ext>
            </a:extLst>
          </p:cNvPr>
          <p:cNvSpPr txBox="1"/>
          <p:nvPr/>
        </p:nvSpPr>
        <p:spPr>
          <a:xfrm>
            <a:off x="3188368" y="5688663"/>
            <a:ext cx="493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R16: </a:t>
            </a:r>
            <a:r>
              <a:rPr lang="ko-KR" altLang="en-US" sz="1400" dirty="0"/>
              <a:t>로우 </a:t>
            </a:r>
            <a:r>
              <a:rPr lang="ko-KR" altLang="en-US" sz="1400" dirty="0" err="1"/>
              <a:t>폴리곤</a:t>
            </a:r>
            <a:r>
              <a:rPr lang="en-US" altLang="ko-KR" sz="1400" dirty="0"/>
              <a:t>, 	R32: </a:t>
            </a:r>
            <a:r>
              <a:rPr lang="ko-KR" altLang="en-US" sz="1400" dirty="0"/>
              <a:t>하이 </a:t>
            </a:r>
            <a:r>
              <a:rPr lang="ko-KR" altLang="en-US" sz="1400" dirty="0" err="1"/>
              <a:t>폴리곤</a:t>
            </a:r>
            <a:endParaRPr lang="ko-KR" alt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E32986B-4714-3CDE-C64B-435799A3E8CA}"/>
                  </a:ext>
                </a:extLst>
              </p14:cNvPr>
              <p14:cNvContentPartPr/>
              <p14:nvPr/>
            </p14:nvContentPartPr>
            <p14:xfrm>
              <a:off x="2766808" y="5811044"/>
              <a:ext cx="180360" cy="1461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E32986B-4714-3CDE-C64B-435799A3E8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8168" y="5802404"/>
                <a:ext cx="19800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CA5A4C-C8E9-F6A1-E5E4-FA846796A8F4}"/>
              </a:ext>
            </a:extLst>
          </p:cNvPr>
          <p:cNvGrpSpPr/>
          <p:nvPr/>
        </p:nvGrpSpPr>
        <p:grpSpPr>
          <a:xfrm>
            <a:off x="2861128" y="5655164"/>
            <a:ext cx="292320" cy="272160"/>
            <a:chOff x="2861128" y="5655164"/>
            <a:chExt cx="29232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7CD423F-B51E-9752-F16A-D623405B9BF6}"/>
                    </a:ext>
                  </a:extLst>
                </p14:cNvPr>
                <p14:cNvContentPartPr/>
                <p14:nvPr/>
              </p14:nvContentPartPr>
              <p14:xfrm>
                <a:off x="2861128" y="5655164"/>
                <a:ext cx="38520" cy="264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7CD423F-B51E-9752-F16A-D623405B9B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2128" y="5646164"/>
                  <a:ext cx="56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6CC2794-FE12-1969-FA7F-76357A0B580A}"/>
                    </a:ext>
                  </a:extLst>
                </p14:cNvPr>
                <p14:cNvContentPartPr/>
                <p14:nvPr/>
              </p14:nvContentPartPr>
              <p14:xfrm>
                <a:off x="2947528" y="5666684"/>
                <a:ext cx="22320" cy="1778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6CC2794-FE12-1969-FA7F-76357A0B58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38888" y="5657684"/>
                  <a:ext cx="39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A4C4942-63C4-CE92-918A-7542B16F8A45}"/>
                    </a:ext>
                  </a:extLst>
                </p14:cNvPr>
                <p14:cNvContentPartPr/>
                <p14:nvPr/>
              </p14:nvContentPartPr>
              <p14:xfrm>
                <a:off x="3044008" y="5842364"/>
                <a:ext cx="2160" cy="54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A4C4942-63C4-CE92-918A-7542B16F8A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5008" y="5833724"/>
                  <a:ext cx="19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A20D87E-B3FB-866A-BAF4-BD448072F74D}"/>
                    </a:ext>
                  </a:extLst>
                </p14:cNvPr>
                <p14:cNvContentPartPr/>
                <p14:nvPr/>
              </p14:nvContentPartPr>
              <p14:xfrm>
                <a:off x="3140128" y="5726444"/>
                <a:ext cx="13320" cy="200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A20D87E-B3FB-866A-BAF4-BD448072F7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31128" y="5717804"/>
                  <a:ext cx="30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25273A8-4A19-07F6-2FFE-72E078183FD3}"/>
                    </a:ext>
                  </a:extLst>
                </p14:cNvPr>
                <p14:cNvContentPartPr/>
                <p14:nvPr/>
              </p14:nvContentPartPr>
              <p14:xfrm>
                <a:off x="2996488" y="5847404"/>
                <a:ext cx="77760" cy="55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25273A8-4A19-07F6-2FFE-72E078183F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87488" y="5838404"/>
                  <a:ext cx="9540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247CA4C-91BC-ECE8-B3B2-42E1E6EAAE0A}"/>
              </a:ext>
            </a:extLst>
          </p:cNvPr>
          <p:cNvGrpSpPr/>
          <p:nvPr/>
        </p:nvGrpSpPr>
        <p:grpSpPr>
          <a:xfrm>
            <a:off x="6737608" y="5594324"/>
            <a:ext cx="1144080" cy="377280"/>
            <a:chOff x="6737608" y="5594324"/>
            <a:chExt cx="114408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91A18B5-B5BA-F37C-0362-81BE8FC9DD2A}"/>
                    </a:ext>
                  </a:extLst>
                </p14:cNvPr>
                <p14:cNvContentPartPr/>
                <p14:nvPr/>
              </p14:nvContentPartPr>
              <p14:xfrm>
                <a:off x="6737608" y="5764604"/>
                <a:ext cx="290160" cy="203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91A18B5-B5BA-F37C-0362-81BE8FC9DD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28608" y="5755964"/>
                  <a:ext cx="307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B7E7331-76CA-BB47-CA81-9ED7C0BF0056}"/>
                    </a:ext>
                  </a:extLst>
                </p14:cNvPr>
                <p14:cNvContentPartPr/>
                <p14:nvPr/>
              </p14:nvContentPartPr>
              <p14:xfrm>
                <a:off x="7069168" y="5594324"/>
                <a:ext cx="139680" cy="262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B7E7331-76CA-BB47-CA81-9ED7C0BF00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60528" y="5585324"/>
                  <a:ext cx="157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E7882CF-078B-0513-D3A1-B6205EE35020}"/>
                    </a:ext>
                  </a:extLst>
                </p14:cNvPr>
                <p14:cNvContentPartPr/>
                <p14:nvPr/>
              </p14:nvContentPartPr>
              <p14:xfrm>
                <a:off x="7232248" y="5618804"/>
                <a:ext cx="215280" cy="205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E7882CF-078B-0513-D3A1-B6205EE350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23608" y="5610164"/>
                  <a:ext cx="232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0689EAF-267F-FE25-9AE7-B19EEE040059}"/>
                    </a:ext>
                  </a:extLst>
                </p14:cNvPr>
                <p14:cNvContentPartPr/>
                <p14:nvPr/>
              </p14:nvContentPartPr>
              <p14:xfrm>
                <a:off x="7567768" y="5805284"/>
                <a:ext cx="202320" cy="788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0689EAF-267F-FE25-9AE7-B19EEE0400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58768" y="5796284"/>
                  <a:ext cx="219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AB5BCBB-25CD-A493-BFA3-D4E52D2E891C}"/>
                    </a:ext>
                  </a:extLst>
                </p14:cNvPr>
                <p14:cNvContentPartPr/>
                <p14:nvPr/>
              </p14:nvContentPartPr>
              <p14:xfrm>
                <a:off x="7857208" y="5690444"/>
                <a:ext cx="24480" cy="281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AB5BCBB-25CD-A493-BFA3-D4E52D2E89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48208" y="5681804"/>
                  <a:ext cx="42120" cy="29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1003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13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4F54C6-0ECD-35E1-429E-1B07E98C8CCE}"/>
              </a:ext>
            </a:extLst>
          </p:cNvPr>
          <p:cNvSpPr txBox="1"/>
          <p:nvPr/>
        </p:nvSpPr>
        <p:spPr>
          <a:xfrm>
            <a:off x="2658979" y="6039852"/>
            <a:ext cx="191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업로드 완료 시</a:t>
            </a:r>
          </a:p>
        </p:txBody>
      </p:sp>
    </p:spTree>
    <p:extLst>
      <p:ext uri="{BB962C8B-B14F-4D97-AF65-F5344CB8AC3E}">
        <p14:creationId xmlns:p14="http://schemas.microsoft.com/office/powerpoint/2010/main" val="3318491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2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7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9D45668-34FB-DA99-3FBD-5E167099DAC6}"/>
                  </a:ext>
                </a:extLst>
              </p14:cNvPr>
              <p14:cNvContentPartPr/>
              <p14:nvPr/>
            </p14:nvContentPartPr>
            <p14:xfrm>
              <a:off x="1084114" y="2114537"/>
              <a:ext cx="7158960" cy="1198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9D45668-34FB-DA99-3FBD-5E167099DA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5474" y="2105897"/>
                <a:ext cx="717660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702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78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81C6F6D-6994-82C0-C9C4-62F7BEA94532}"/>
              </a:ext>
            </a:extLst>
          </p:cNvPr>
          <p:cNvGrpSpPr/>
          <p:nvPr/>
        </p:nvGrpSpPr>
        <p:grpSpPr>
          <a:xfrm>
            <a:off x="1864648" y="2731964"/>
            <a:ext cx="711000" cy="342000"/>
            <a:chOff x="1864648" y="2731964"/>
            <a:chExt cx="7110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141A9AE-5156-433B-DC1F-3CE2DFD94DB3}"/>
                    </a:ext>
                  </a:extLst>
                </p14:cNvPr>
                <p14:cNvContentPartPr/>
                <p14:nvPr/>
              </p14:nvContentPartPr>
              <p14:xfrm>
                <a:off x="1864648" y="2899364"/>
                <a:ext cx="13320" cy="142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141A9AE-5156-433B-DC1F-3CE2DFD94D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55648" y="2890364"/>
                  <a:ext cx="30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E7C13F2-DA5E-8E8F-9409-845EAD27B057}"/>
                    </a:ext>
                  </a:extLst>
                </p14:cNvPr>
                <p14:cNvContentPartPr/>
                <p14:nvPr/>
              </p14:nvContentPartPr>
              <p14:xfrm>
                <a:off x="1949248" y="2891804"/>
                <a:ext cx="129960" cy="154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E7C13F2-DA5E-8E8F-9409-845EAD27B0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0248" y="2883164"/>
                  <a:ext cx="147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673AD73-CC97-7ACB-ACAC-B135117E13D2}"/>
                    </a:ext>
                  </a:extLst>
                </p14:cNvPr>
                <p14:cNvContentPartPr/>
                <p14:nvPr/>
              </p14:nvContentPartPr>
              <p14:xfrm>
                <a:off x="2150128" y="2875244"/>
                <a:ext cx="111960" cy="1047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673AD73-CC97-7ACB-ACAC-B135117E13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41128" y="2866604"/>
                  <a:ext cx="129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A7B4AE4-1AA0-1AA8-AD18-43FE3F0555C0}"/>
                    </a:ext>
                  </a:extLst>
                </p14:cNvPr>
                <p14:cNvContentPartPr/>
                <p14:nvPr/>
              </p14:nvContentPartPr>
              <p14:xfrm>
                <a:off x="2105488" y="2875244"/>
                <a:ext cx="106560" cy="120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A7B4AE4-1AA0-1AA8-AD18-43FE3F0555C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96488" y="2866604"/>
                  <a:ext cx="124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983C45B-CCE1-87DE-5F38-837448121574}"/>
                    </a:ext>
                  </a:extLst>
                </p14:cNvPr>
                <p14:cNvContentPartPr/>
                <p14:nvPr/>
              </p14:nvContentPartPr>
              <p14:xfrm>
                <a:off x="2345968" y="2731964"/>
                <a:ext cx="229680" cy="342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983C45B-CCE1-87DE-5F38-83744812157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37328" y="2723324"/>
                  <a:ext cx="247320" cy="35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393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8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74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6396F90-AB9C-B27E-8A5E-771171355A93}"/>
                  </a:ext>
                </a:extLst>
              </p14:cNvPr>
              <p14:cNvContentPartPr/>
              <p14:nvPr/>
            </p14:nvContentPartPr>
            <p14:xfrm>
              <a:off x="7687648" y="4331084"/>
              <a:ext cx="1215000" cy="37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6396F90-AB9C-B27E-8A5E-771171355A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9008" y="4322084"/>
                <a:ext cx="123264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3084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93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3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0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19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0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0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CA26156-B8D9-5E1D-8417-EA0E28DEF432}"/>
                  </a:ext>
                </a:extLst>
              </p14:cNvPr>
              <p14:cNvContentPartPr/>
              <p14:nvPr/>
            </p14:nvContentPartPr>
            <p14:xfrm>
              <a:off x="1055777" y="1175091"/>
              <a:ext cx="7037280" cy="1144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CA26156-B8D9-5E1D-8417-EA0E28DEF4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137" y="1067451"/>
                <a:ext cx="7144920" cy="3301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8715ABE-060F-31C8-FC3F-B11E4D225DA9}"/>
              </a:ext>
            </a:extLst>
          </p:cNvPr>
          <p:cNvSpPr txBox="1"/>
          <p:nvPr/>
        </p:nvSpPr>
        <p:spPr>
          <a:xfrm>
            <a:off x="-3128765" y="288730"/>
            <a:ext cx="1052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시그너쳐</a:t>
            </a:r>
            <a:r>
              <a:rPr lang="en-US" altLang="ko-KR" dirty="0"/>
              <a:t>: f(int a, int  b)</a:t>
            </a:r>
            <a:r>
              <a:rPr lang="ko-KR" altLang="en-US" dirty="0"/>
              <a:t>의 형태</a:t>
            </a:r>
            <a:r>
              <a:rPr lang="en-US" altLang="ko-KR" dirty="0"/>
              <a:t> / </a:t>
            </a:r>
            <a:r>
              <a:rPr lang="ko-KR" altLang="en-US" dirty="0"/>
              <a:t>키 </a:t>
            </a:r>
            <a:r>
              <a:rPr lang="ko-KR" altLang="en-US" dirty="0" err="1"/>
              <a:t>애트리뷰트</a:t>
            </a:r>
            <a:r>
              <a:rPr lang="ko-KR" altLang="en-US" dirty="0"/>
              <a:t> </a:t>
            </a:r>
            <a:r>
              <a:rPr lang="ko-KR" altLang="en-US" dirty="0" err="1"/>
              <a:t>같은거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오버로드</a:t>
            </a:r>
            <a:r>
              <a:rPr lang="en-US" altLang="ko-KR" dirty="0"/>
              <a:t>: </a:t>
            </a:r>
            <a:r>
              <a:rPr lang="ko-KR" altLang="en-US" dirty="0"/>
              <a:t>함수의 이름은 같지만 매개변수의 타입이나 </a:t>
            </a:r>
            <a:r>
              <a:rPr lang="ko-KR" altLang="en-US" dirty="0" err="1"/>
              <a:t>갯수가</a:t>
            </a:r>
            <a:r>
              <a:rPr lang="ko-KR" altLang="en-US" dirty="0"/>
              <a:t> 다름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D7E9822-B9EC-BC95-32B2-976034240911}"/>
                  </a:ext>
                </a:extLst>
              </p14:cNvPr>
              <p14:cNvContentPartPr/>
              <p14:nvPr/>
            </p14:nvContentPartPr>
            <p14:xfrm>
              <a:off x="620177" y="870891"/>
              <a:ext cx="545760" cy="3373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D7E9822-B9EC-BC95-32B2-9760342409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177" y="862251"/>
                <a:ext cx="563400" cy="35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198E0A-5AA7-6463-F292-058B6B5B9C07}"/>
              </a:ext>
            </a:extLst>
          </p:cNvPr>
          <p:cNvGrpSpPr/>
          <p:nvPr/>
        </p:nvGrpSpPr>
        <p:grpSpPr>
          <a:xfrm>
            <a:off x="1238968" y="1888693"/>
            <a:ext cx="4607640" cy="758520"/>
            <a:chOff x="1238968" y="1888693"/>
            <a:chExt cx="4607640" cy="7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E83ABEC-732D-F6D1-CE50-4D9E0421616A}"/>
                    </a:ext>
                  </a:extLst>
                </p14:cNvPr>
                <p14:cNvContentPartPr/>
                <p14:nvPr/>
              </p14:nvContentPartPr>
              <p14:xfrm>
                <a:off x="1275328" y="2188573"/>
                <a:ext cx="4296960" cy="14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E83ABEC-732D-F6D1-CE50-4D9E042161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6328" y="2179573"/>
                  <a:ext cx="4314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D302B51-97BD-5F6C-9325-A72A6E280951}"/>
                    </a:ext>
                  </a:extLst>
                </p14:cNvPr>
                <p14:cNvContentPartPr/>
                <p14:nvPr/>
              </p14:nvContentPartPr>
              <p14:xfrm>
                <a:off x="1238968" y="2388373"/>
                <a:ext cx="4136040" cy="662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D302B51-97BD-5F6C-9325-A72A6E2809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0328" y="2379373"/>
                  <a:ext cx="4153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3976A28-8494-77CC-7C3A-04AF618E521A}"/>
                    </a:ext>
                  </a:extLst>
                </p14:cNvPr>
                <p14:cNvContentPartPr/>
                <p14:nvPr/>
              </p14:nvContentPartPr>
              <p14:xfrm>
                <a:off x="5786848" y="1888693"/>
                <a:ext cx="50040" cy="439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3976A28-8494-77CC-7C3A-04AF618E52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77848" y="1879693"/>
                  <a:ext cx="676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B4670DD-D9EB-2310-3F50-111F957DC9FA}"/>
                    </a:ext>
                  </a:extLst>
                </p14:cNvPr>
                <p14:cNvContentPartPr/>
                <p14:nvPr/>
              </p14:nvContentPartPr>
              <p14:xfrm>
                <a:off x="5448088" y="2381893"/>
                <a:ext cx="398520" cy="2653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B4670DD-D9EB-2310-3F50-111F957DC9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39448" y="2372893"/>
                  <a:ext cx="41616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F4259F9-334E-9A30-CD93-0CBE11522E4C}"/>
                  </a:ext>
                </a:extLst>
              </p14:cNvPr>
              <p14:cNvContentPartPr/>
              <p14:nvPr/>
            </p14:nvContentPartPr>
            <p14:xfrm>
              <a:off x="1323568" y="3416173"/>
              <a:ext cx="2152440" cy="493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F4259F9-334E-9A30-CD93-0CBE11522E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14928" y="3407173"/>
                <a:ext cx="21700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845BE2D-9D94-08A3-1E3C-1C59B1453F94}"/>
                  </a:ext>
                </a:extLst>
              </p14:cNvPr>
              <p14:cNvContentPartPr/>
              <p14:nvPr/>
            </p14:nvContentPartPr>
            <p14:xfrm>
              <a:off x="1323568" y="3680413"/>
              <a:ext cx="2356920" cy="99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845BE2D-9D94-08A3-1E3C-1C59B1453F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14928" y="3671773"/>
                <a:ext cx="23745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6F03F40-2CD9-8992-80B4-5EEA00FA6DA3}"/>
                  </a:ext>
                </a:extLst>
              </p14:cNvPr>
              <p14:cNvContentPartPr/>
              <p14:nvPr/>
            </p14:nvContentPartPr>
            <p14:xfrm>
              <a:off x="1323568" y="3969493"/>
              <a:ext cx="2754000" cy="374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6F03F40-2CD9-8992-80B4-5EEA00FA6DA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14928" y="3960853"/>
                <a:ext cx="2771640" cy="55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62D9619-40E8-F67A-C650-A7B42E82E485}"/>
              </a:ext>
            </a:extLst>
          </p:cNvPr>
          <p:cNvSpPr txBox="1"/>
          <p:nvPr/>
        </p:nvSpPr>
        <p:spPr>
          <a:xfrm>
            <a:off x="8398043" y="3071571"/>
            <a:ext cx="6003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상수</a:t>
            </a:r>
            <a:r>
              <a:rPr lang="en-US" altLang="ko-KR" dirty="0"/>
              <a:t>: f(int a) 		-&gt;f(3)</a:t>
            </a:r>
          </a:p>
          <a:p>
            <a:r>
              <a:rPr lang="ko-KR" altLang="en-US" dirty="0"/>
              <a:t>서술자</a:t>
            </a:r>
            <a:r>
              <a:rPr lang="en-US" altLang="ko-KR" dirty="0"/>
              <a:t>: f(int* a)		-&gt;f(*pa) p-</a:t>
            </a:r>
            <a:r>
              <a:rPr lang="ko-KR" altLang="en-US" dirty="0"/>
              <a:t>포인터</a:t>
            </a:r>
            <a:endParaRPr lang="en-US" altLang="ko-KR" dirty="0"/>
          </a:p>
          <a:p>
            <a:r>
              <a:rPr lang="ko-KR" altLang="en-US" dirty="0"/>
              <a:t>서술자 테이블</a:t>
            </a:r>
            <a:r>
              <a:rPr lang="en-US" altLang="ko-KR" dirty="0"/>
              <a:t>f(int** a)	-&gt;f(**</a:t>
            </a:r>
            <a:r>
              <a:rPr lang="en-US" altLang="ko-KR" dirty="0" err="1"/>
              <a:t>ppa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538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2BC5839-4D89-38B0-8D8F-655377422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17533"/>
              </p:ext>
            </p:extLst>
          </p:nvPr>
        </p:nvGraphicFramePr>
        <p:xfrm>
          <a:off x="-3141306" y="4839996"/>
          <a:ext cx="29360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03">
                  <a:extLst>
                    <a:ext uri="{9D8B030D-6E8A-4147-A177-3AD203B41FA5}">
                      <a16:colId xmlns:a16="http://schemas.microsoft.com/office/drawing/2014/main" val="3458393892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1283272356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1579959960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2701643699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1350753258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4035385830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2036681930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635075032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1011984497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573815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162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2CF7C3-90BE-6126-220C-AE5FA0E6703D}"/>
              </a:ext>
            </a:extLst>
          </p:cNvPr>
          <p:cNvSpPr txBox="1"/>
          <p:nvPr/>
        </p:nvSpPr>
        <p:spPr>
          <a:xfrm>
            <a:off x="-3141306" y="435526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cbuffer1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28ED4-D767-48A3-0AA9-5D827975AE46}"/>
              </a:ext>
            </a:extLst>
          </p:cNvPr>
          <p:cNvSpPr txBox="1"/>
          <p:nvPr/>
        </p:nvSpPr>
        <p:spPr>
          <a:xfrm>
            <a:off x="-1570653" y="43834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cbuffer2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C6A6C3F-120F-67D8-D077-5A5DAE2E53AD}"/>
                  </a:ext>
                </a:extLst>
              </p14:cNvPr>
              <p14:cNvContentPartPr/>
              <p14:nvPr/>
            </p14:nvContentPartPr>
            <p14:xfrm>
              <a:off x="-3117277" y="4719740"/>
              <a:ext cx="1458360" cy="1134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C6A6C3F-120F-67D8-D077-5A5DAE2E53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5917" y="4711100"/>
                <a:ext cx="14760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472E8B9-F6A0-1835-B751-183922F5818B}"/>
                  </a:ext>
                </a:extLst>
              </p14:cNvPr>
              <p14:cNvContentPartPr/>
              <p14:nvPr/>
            </p14:nvContentPartPr>
            <p14:xfrm>
              <a:off x="-1586557" y="4720100"/>
              <a:ext cx="1295640" cy="853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472E8B9-F6A0-1835-B751-183922F581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595197" y="4711100"/>
                <a:ext cx="1313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5E2E25D-591C-8AF7-20D4-0211743583D6}"/>
                  </a:ext>
                </a:extLst>
              </p14:cNvPr>
              <p14:cNvContentPartPr/>
              <p14:nvPr/>
            </p14:nvContentPartPr>
            <p14:xfrm>
              <a:off x="4115008" y="3924493"/>
              <a:ext cx="12240" cy="10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5E2E25D-591C-8AF7-20D4-0211743583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6008" y="3915853"/>
                <a:ext cx="29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3B0436D-ADAA-F81E-EE2A-C1EB9A4CCBFE}"/>
                  </a:ext>
                </a:extLst>
              </p14:cNvPr>
              <p14:cNvContentPartPr/>
              <p14:nvPr/>
            </p14:nvContentPartPr>
            <p14:xfrm>
              <a:off x="4138768" y="3604093"/>
              <a:ext cx="73080" cy="174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3B0436D-ADAA-F81E-EE2A-C1EB9A4CCB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29768" y="3595093"/>
                <a:ext cx="907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DBB50FE-B4AF-7A77-A5C1-F89DD0C75C62}"/>
                  </a:ext>
                </a:extLst>
              </p14:cNvPr>
              <p14:cNvContentPartPr/>
              <p14:nvPr/>
            </p14:nvContentPartPr>
            <p14:xfrm>
              <a:off x="4295008" y="3777973"/>
              <a:ext cx="276120" cy="378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DBB50FE-B4AF-7A77-A5C1-F89DD0C75C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6008" y="3769333"/>
                <a:ext cx="293760" cy="554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8A9172B-14E8-1BC8-0634-F7EFE339A767}"/>
              </a:ext>
            </a:extLst>
          </p:cNvPr>
          <p:cNvSpPr txBox="1"/>
          <p:nvPr/>
        </p:nvSpPr>
        <p:spPr>
          <a:xfrm>
            <a:off x="4175308" y="3405792"/>
            <a:ext cx="1985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상수버퍼</a:t>
            </a:r>
            <a:endParaRPr lang="ko-KR" alt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3533C-39E4-CCE8-03B9-47C2DB32C2A1}"/>
              </a:ext>
            </a:extLst>
          </p:cNvPr>
          <p:cNvSpPr txBox="1"/>
          <p:nvPr/>
        </p:nvSpPr>
        <p:spPr>
          <a:xfrm>
            <a:off x="4571128" y="3679943"/>
            <a:ext cx="1985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버퍼번호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05689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49F3D9B-E7A2-0DE2-F294-B63769058A5C}"/>
                  </a:ext>
                </a:extLst>
              </p14:cNvPr>
              <p14:cNvContentPartPr/>
              <p14:nvPr/>
            </p14:nvContentPartPr>
            <p14:xfrm>
              <a:off x="1275328" y="1635613"/>
              <a:ext cx="920880" cy="1000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49F3D9B-E7A2-0DE2-F294-B63769058A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6328" y="1626973"/>
                <a:ext cx="9385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BB182BB-EDE4-DABE-8B85-DE30FC08B4AA}"/>
                  </a:ext>
                </a:extLst>
              </p14:cNvPr>
              <p14:cNvContentPartPr/>
              <p14:nvPr/>
            </p14:nvContentPartPr>
            <p14:xfrm>
              <a:off x="1287568" y="2129533"/>
              <a:ext cx="855000" cy="853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BB182BB-EDE4-DABE-8B85-DE30FC08B4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8568" y="2120533"/>
                <a:ext cx="872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F2B9535-3384-527C-1935-AB5044D73887}"/>
                  </a:ext>
                </a:extLst>
              </p14:cNvPr>
              <p14:cNvContentPartPr/>
              <p14:nvPr/>
            </p14:nvContentPartPr>
            <p14:xfrm>
              <a:off x="1202968" y="2863213"/>
              <a:ext cx="1178280" cy="1209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F2B9535-3384-527C-1935-AB5044D738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3968" y="2854573"/>
                <a:ext cx="119592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29AA7A-FDBC-C2E9-FDB6-EFB2ECC21738}"/>
              </a:ext>
            </a:extLst>
          </p:cNvPr>
          <p:cNvGrpSpPr/>
          <p:nvPr/>
        </p:nvGrpSpPr>
        <p:grpSpPr>
          <a:xfrm>
            <a:off x="2815408" y="3878773"/>
            <a:ext cx="1004760" cy="429480"/>
            <a:chOff x="2815408" y="3878773"/>
            <a:chExt cx="100476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86ED9E9-D9FD-DD69-4018-2BC1BC359D08}"/>
                    </a:ext>
                  </a:extLst>
                </p14:cNvPr>
                <p14:cNvContentPartPr/>
                <p14:nvPr/>
              </p14:nvContentPartPr>
              <p14:xfrm>
                <a:off x="2815408" y="3945733"/>
                <a:ext cx="448200" cy="25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86ED9E9-D9FD-DD69-4018-2BC1BC359D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06408" y="3937093"/>
                  <a:ext cx="465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2DEF64F-448B-351D-A7FF-FF3BB78530F6}"/>
                    </a:ext>
                  </a:extLst>
                </p14:cNvPr>
                <p14:cNvContentPartPr/>
                <p14:nvPr/>
              </p14:nvContentPartPr>
              <p14:xfrm>
                <a:off x="2839168" y="4282333"/>
                <a:ext cx="410400" cy="25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2DEF64F-448B-351D-A7FF-FF3BB78530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30528" y="4273333"/>
                  <a:ext cx="428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C0AFD46-B19C-D8F3-96F8-1A3A1C4D5C14}"/>
                    </a:ext>
                  </a:extLst>
                </p14:cNvPr>
                <p14:cNvContentPartPr/>
                <p14:nvPr/>
              </p14:nvContentPartPr>
              <p14:xfrm>
                <a:off x="3363688" y="3921973"/>
                <a:ext cx="77400" cy="133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C0AFD46-B19C-D8F3-96F8-1A3A1C4D5C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55048" y="3913333"/>
                  <a:ext cx="95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0A03F79-FAE1-B287-8910-5BB8CA93B6A1}"/>
                    </a:ext>
                  </a:extLst>
                </p14:cNvPr>
                <p14:cNvContentPartPr/>
                <p14:nvPr/>
              </p14:nvContentPartPr>
              <p14:xfrm>
                <a:off x="3344608" y="4042573"/>
                <a:ext cx="107280" cy="820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0A03F79-FAE1-B287-8910-5BB8CA93B6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35968" y="4033933"/>
                  <a:ext cx="124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1882ECE-F70D-9ABD-3DCD-6D62463BC726}"/>
                    </a:ext>
                  </a:extLst>
                </p14:cNvPr>
                <p14:cNvContentPartPr/>
                <p14:nvPr/>
              </p14:nvContentPartPr>
              <p14:xfrm>
                <a:off x="3513088" y="3958333"/>
                <a:ext cx="360" cy="155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1882ECE-F70D-9ABD-3DCD-6D62463BC7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04448" y="3949333"/>
                  <a:ext cx="18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31BBC48-B99F-7049-C19D-C7BC5BA9F7B9}"/>
                    </a:ext>
                  </a:extLst>
                </p14:cNvPr>
                <p14:cNvContentPartPr/>
                <p14:nvPr/>
              </p14:nvContentPartPr>
              <p14:xfrm>
                <a:off x="3513088" y="4082893"/>
                <a:ext cx="28080" cy="7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31BBC48-B99F-7049-C19D-C7BC5BA9F7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04448" y="4074253"/>
                  <a:ext cx="45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3F19EF5-4678-1812-7A0B-BF44AF069DD8}"/>
                    </a:ext>
                  </a:extLst>
                </p14:cNvPr>
                <p14:cNvContentPartPr/>
                <p14:nvPr/>
              </p14:nvContentPartPr>
              <p14:xfrm>
                <a:off x="3369808" y="4144093"/>
                <a:ext cx="102600" cy="85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3F19EF5-4678-1812-7A0B-BF44AF069D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1168" y="4135093"/>
                  <a:ext cx="120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C6E3283-C838-61CE-3623-D8CC44CC3A76}"/>
                    </a:ext>
                  </a:extLst>
                </p14:cNvPr>
                <p14:cNvContentPartPr/>
                <p14:nvPr/>
              </p14:nvContentPartPr>
              <p14:xfrm>
                <a:off x="3631168" y="3878773"/>
                <a:ext cx="127440" cy="151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C6E3283-C838-61CE-3623-D8CC44CC3A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2168" y="3869773"/>
                  <a:ext cx="145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0FBFF15-F65F-F767-EDA0-E1D51FBE5F30}"/>
                    </a:ext>
                  </a:extLst>
                </p14:cNvPr>
                <p14:cNvContentPartPr/>
                <p14:nvPr/>
              </p14:nvContentPartPr>
              <p14:xfrm>
                <a:off x="3633328" y="3951133"/>
                <a:ext cx="186840" cy="1638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0FBFF15-F65F-F767-EDA0-E1D51FBE5F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24328" y="3942133"/>
                  <a:ext cx="20448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30900F1-EAC9-ABD5-B8A1-5B9BF93CE69E}"/>
                  </a:ext>
                </a:extLst>
              </p14:cNvPr>
              <p14:cNvContentPartPr/>
              <p14:nvPr/>
            </p14:nvContentPartPr>
            <p14:xfrm>
              <a:off x="2743048" y="4523533"/>
              <a:ext cx="146880" cy="273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30900F1-EAC9-ABD5-B8A1-5B9BF93CE69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34408" y="4514893"/>
                <a:ext cx="16452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그룹 43">
            <a:extLst>
              <a:ext uri="{FF2B5EF4-FFF2-40B4-BE49-F238E27FC236}">
                <a16:creationId xmlns:a16="http://schemas.microsoft.com/office/drawing/2014/main" id="{4CEE49D7-6D2E-3894-F4C2-6EF1E40798C4}"/>
              </a:ext>
            </a:extLst>
          </p:cNvPr>
          <p:cNvGrpSpPr/>
          <p:nvPr/>
        </p:nvGrpSpPr>
        <p:grpSpPr>
          <a:xfrm>
            <a:off x="3946528" y="4427413"/>
            <a:ext cx="1140120" cy="369000"/>
            <a:chOff x="3946528" y="4427413"/>
            <a:chExt cx="114012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BFD5CD4-C5F0-7FF9-7815-F4017055036C}"/>
                    </a:ext>
                  </a:extLst>
                </p14:cNvPr>
                <p14:cNvContentPartPr/>
                <p14:nvPr/>
              </p14:nvContentPartPr>
              <p14:xfrm>
                <a:off x="3946528" y="4487533"/>
                <a:ext cx="10800" cy="2138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BFD5CD4-C5F0-7FF9-7815-F401705503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37528" y="4478533"/>
                  <a:ext cx="28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B6339AC-1CE0-B4EF-FA9E-996C90FFC5B6}"/>
                    </a:ext>
                  </a:extLst>
                </p14:cNvPr>
                <p14:cNvContentPartPr/>
                <p14:nvPr/>
              </p14:nvContentPartPr>
              <p14:xfrm>
                <a:off x="4102408" y="4572133"/>
                <a:ext cx="94320" cy="1108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B6339AC-1CE0-B4EF-FA9E-996C90FFC5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3768" y="4563133"/>
                  <a:ext cx="111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3F73322-7865-A7F1-E859-C6B0DDB0C2D5}"/>
                    </a:ext>
                  </a:extLst>
                </p14:cNvPr>
                <p14:cNvContentPartPr/>
                <p14:nvPr/>
              </p14:nvContentPartPr>
              <p14:xfrm>
                <a:off x="4102408" y="4518133"/>
                <a:ext cx="80640" cy="65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3F73322-7865-A7F1-E859-C6B0DDB0C2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93768" y="4509493"/>
                  <a:ext cx="98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BB6163A-6087-0459-B163-923B6BFEC046}"/>
                    </a:ext>
                  </a:extLst>
                </p14:cNvPr>
                <p14:cNvContentPartPr/>
                <p14:nvPr/>
              </p14:nvContentPartPr>
              <p14:xfrm>
                <a:off x="4115008" y="4587973"/>
                <a:ext cx="153000" cy="565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BB6163A-6087-0459-B163-923B6BFEC0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06008" y="4579333"/>
                  <a:ext cx="170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05B4EFD-5B7F-3DC1-685B-D82AEB007040}"/>
                    </a:ext>
                  </a:extLst>
                </p14:cNvPr>
                <p14:cNvContentPartPr/>
                <p14:nvPr/>
              </p14:nvContentPartPr>
              <p14:xfrm>
                <a:off x="4174768" y="4616413"/>
                <a:ext cx="187200" cy="1123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05B4EFD-5B7F-3DC1-685B-D82AEB0070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66128" y="4607413"/>
                  <a:ext cx="204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C01F46E-45ED-C04B-3552-993D5733EBD7}"/>
                    </a:ext>
                  </a:extLst>
                </p14:cNvPr>
                <p14:cNvContentPartPr/>
                <p14:nvPr/>
              </p14:nvContentPartPr>
              <p14:xfrm>
                <a:off x="4391128" y="4592293"/>
                <a:ext cx="64440" cy="52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C01F46E-45ED-C04B-3552-993D5733EB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82128" y="4583293"/>
                  <a:ext cx="82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4727CC8-EC1F-E5CA-8233-BB4EB6FE6395}"/>
                    </a:ext>
                  </a:extLst>
                </p14:cNvPr>
                <p14:cNvContentPartPr/>
                <p14:nvPr/>
              </p14:nvContentPartPr>
              <p14:xfrm>
                <a:off x="4487248" y="4535773"/>
                <a:ext cx="360" cy="2203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4727CC8-EC1F-E5CA-8233-BB4EB6FE639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78608" y="4527133"/>
                  <a:ext cx="18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DEF49A1-F106-577E-4312-E2C64E3C713F}"/>
                    </a:ext>
                  </a:extLst>
                </p14:cNvPr>
                <p14:cNvContentPartPr/>
                <p14:nvPr/>
              </p14:nvContentPartPr>
              <p14:xfrm>
                <a:off x="4595608" y="4476013"/>
                <a:ext cx="360" cy="2757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DEF49A1-F106-577E-4312-E2C64E3C71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86968" y="4467013"/>
                  <a:ext cx="18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76EE384-C04A-6CC2-632A-858BF4BAE587}"/>
                    </a:ext>
                  </a:extLst>
                </p14:cNvPr>
                <p14:cNvContentPartPr/>
                <p14:nvPr/>
              </p14:nvContentPartPr>
              <p14:xfrm>
                <a:off x="4691728" y="4475653"/>
                <a:ext cx="111600" cy="135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76EE384-C04A-6CC2-632A-858BF4BAE5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82728" y="4466653"/>
                  <a:ext cx="129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9319331-E6E2-E39C-3DFA-1EC23414DE60}"/>
                    </a:ext>
                  </a:extLst>
                </p14:cNvPr>
                <p14:cNvContentPartPr/>
                <p14:nvPr/>
              </p14:nvContentPartPr>
              <p14:xfrm>
                <a:off x="4818088" y="4487533"/>
                <a:ext cx="55080" cy="274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9319331-E6E2-E39C-3DFA-1EC23414DE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09088" y="4478533"/>
                  <a:ext cx="727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B516009-9DAF-C5AF-F66E-5CD6CE1BC074}"/>
                    </a:ext>
                  </a:extLst>
                </p14:cNvPr>
                <p14:cNvContentPartPr/>
                <p14:nvPr/>
              </p14:nvContentPartPr>
              <p14:xfrm>
                <a:off x="4901968" y="4439653"/>
                <a:ext cx="145440" cy="169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B516009-9DAF-C5AF-F66E-5CD6CE1BC0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93328" y="4431013"/>
                  <a:ext cx="163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34D3BF6-7C03-5A1E-CE68-71AE1C6C0F47}"/>
                    </a:ext>
                  </a:extLst>
                </p14:cNvPr>
                <p14:cNvContentPartPr/>
                <p14:nvPr/>
              </p14:nvContentPartPr>
              <p14:xfrm>
                <a:off x="4908808" y="4466293"/>
                <a:ext cx="74160" cy="702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34D3BF6-7C03-5A1E-CE68-71AE1C6C0F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00168" y="4457293"/>
                  <a:ext cx="91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1B00CB3-DF07-81DA-1DF8-AFB18D5F386F}"/>
                    </a:ext>
                  </a:extLst>
                </p14:cNvPr>
                <p14:cNvContentPartPr/>
                <p14:nvPr/>
              </p14:nvContentPartPr>
              <p14:xfrm>
                <a:off x="4972168" y="4427413"/>
                <a:ext cx="45720" cy="234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1B00CB3-DF07-81DA-1DF8-AFB18D5F38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3168" y="4418773"/>
                  <a:ext cx="63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D9BE505-9D6E-5DC7-06E1-947BFC5668A8}"/>
                    </a:ext>
                  </a:extLst>
                </p14:cNvPr>
                <p14:cNvContentPartPr/>
                <p14:nvPr/>
              </p14:nvContentPartPr>
              <p14:xfrm>
                <a:off x="4956688" y="4661773"/>
                <a:ext cx="66240" cy="18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D9BE505-9D6E-5DC7-06E1-947BFC5668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47688" y="4652773"/>
                  <a:ext cx="8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53DBED8-2CA6-1814-9B4A-CA3CC184D6E9}"/>
                    </a:ext>
                  </a:extLst>
                </p14:cNvPr>
                <p14:cNvContentPartPr/>
                <p14:nvPr/>
              </p14:nvContentPartPr>
              <p14:xfrm>
                <a:off x="4968928" y="4715773"/>
                <a:ext cx="117720" cy="80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53DBED8-2CA6-1814-9B4A-CA3CC184D6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59928" y="4706773"/>
                  <a:ext cx="1353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6B06D7B-C850-AB64-81B2-8936C7F2224B}"/>
              </a:ext>
            </a:extLst>
          </p:cNvPr>
          <p:cNvGrpSpPr/>
          <p:nvPr/>
        </p:nvGrpSpPr>
        <p:grpSpPr>
          <a:xfrm>
            <a:off x="3297088" y="5053093"/>
            <a:ext cx="1205640" cy="681840"/>
            <a:chOff x="3297088" y="5053093"/>
            <a:chExt cx="1205640" cy="6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6F62490-12A4-5071-00D6-A8FD73F7DCFF}"/>
                    </a:ext>
                  </a:extLst>
                </p14:cNvPr>
                <p14:cNvContentPartPr/>
                <p14:nvPr/>
              </p14:nvContentPartPr>
              <p14:xfrm>
                <a:off x="3297088" y="5053093"/>
                <a:ext cx="145080" cy="387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6F62490-12A4-5071-00D6-A8FD73F7DC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88448" y="5044093"/>
                  <a:ext cx="1627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98A0FA9-7E57-F024-F344-E87203A99B6A}"/>
                    </a:ext>
                  </a:extLst>
                </p14:cNvPr>
                <p14:cNvContentPartPr/>
                <p14:nvPr/>
              </p14:nvContentPartPr>
              <p14:xfrm>
                <a:off x="3459448" y="5305813"/>
                <a:ext cx="150120" cy="1288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98A0FA9-7E57-F024-F344-E87203A99B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50808" y="5297173"/>
                  <a:ext cx="167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AB70234-302F-40E6-7E2B-766C2031EAFA}"/>
                    </a:ext>
                  </a:extLst>
                </p14:cNvPr>
                <p14:cNvContentPartPr/>
                <p14:nvPr/>
              </p14:nvContentPartPr>
              <p14:xfrm>
                <a:off x="3477088" y="5413813"/>
                <a:ext cx="88560" cy="55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AB70234-302F-40E6-7E2B-766C2031EA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68088" y="5404813"/>
                  <a:ext cx="106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4BDFEDD-C1B5-E556-6235-42988DB05CCE}"/>
                    </a:ext>
                  </a:extLst>
                </p14:cNvPr>
                <p14:cNvContentPartPr/>
                <p14:nvPr/>
              </p14:nvContentPartPr>
              <p14:xfrm>
                <a:off x="3645568" y="5329933"/>
                <a:ext cx="132840" cy="1864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4BDFEDD-C1B5-E556-6235-42988DB05C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36568" y="5320933"/>
                  <a:ext cx="150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617C89F-6C50-82B0-DE73-68F84D18B192}"/>
                    </a:ext>
                  </a:extLst>
                </p14:cNvPr>
                <p14:cNvContentPartPr/>
                <p14:nvPr/>
              </p14:nvContentPartPr>
              <p14:xfrm>
                <a:off x="3826648" y="5377453"/>
                <a:ext cx="95760" cy="1166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617C89F-6C50-82B0-DE73-68F84D18B1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17648" y="5368813"/>
                  <a:ext cx="113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99B63A9-8C87-0EE1-7A9E-14CBAE54E696}"/>
                    </a:ext>
                  </a:extLst>
                </p14:cNvPr>
                <p14:cNvContentPartPr/>
                <p14:nvPr/>
              </p14:nvContentPartPr>
              <p14:xfrm>
                <a:off x="3861928" y="5471053"/>
                <a:ext cx="136080" cy="1130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99B63A9-8C87-0EE1-7A9E-14CBAE54E69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52928" y="5462413"/>
                  <a:ext cx="153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808D788-A743-1C26-ACF4-BE1829320872}"/>
                    </a:ext>
                  </a:extLst>
                </p14:cNvPr>
                <p14:cNvContentPartPr/>
                <p14:nvPr/>
              </p14:nvContentPartPr>
              <p14:xfrm>
                <a:off x="3778048" y="5589853"/>
                <a:ext cx="368640" cy="1450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808D788-A743-1C26-ACF4-BE18293208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69048" y="5580853"/>
                  <a:ext cx="386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98D56CC-A7F2-5E83-571D-F25ADD466F76}"/>
                    </a:ext>
                  </a:extLst>
                </p14:cNvPr>
                <p14:cNvContentPartPr/>
                <p14:nvPr/>
              </p14:nvContentPartPr>
              <p14:xfrm>
                <a:off x="4138768" y="5418493"/>
                <a:ext cx="119880" cy="2026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98D56CC-A7F2-5E83-571D-F25ADD466F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29768" y="5409493"/>
                  <a:ext cx="137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9C3D058-AAAE-3E9A-E2ED-96800950CC5B}"/>
                    </a:ext>
                  </a:extLst>
                </p14:cNvPr>
                <p14:cNvContentPartPr/>
                <p14:nvPr/>
              </p14:nvContentPartPr>
              <p14:xfrm>
                <a:off x="4222648" y="5570773"/>
                <a:ext cx="119520" cy="122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9C3D058-AAAE-3E9A-E2ED-96800950CC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13648" y="5561773"/>
                  <a:ext cx="137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1FAEE6B-7C86-6A77-6D5F-886A5DD2BFEF}"/>
                    </a:ext>
                  </a:extLst>
                </p14:cNvPr>
                <p14:cNvContentPartPr/>
                <p14:nvPr/>
              </p14:nvContentPartPr>
              <p14:xfrm>
                <a:off x="4403368" y="5420293"/>
                <a:ext cx="99360" cy="1940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1FAEE6B-7C86-6A77-6D5F-886A5DD2BF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94728" y="5411293"/>
                  <a:ext cx="117000" cy="21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4258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29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98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F0F6F0C-504E-05CD-1A33-8F503DABF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60307"/>
              </p:ext>
            </p:extLst>
          </p:nvPr>
        </p:nvGraphicFramePr>
        <p:xfrm>
          <a:off x="-2864385" y="3043593"/>
          <a:ext cx="10759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80">
                  <a:extLst>
                    <a:ext uri="{9D8B030D-6E8A-4147-A177-3AD203B41FA5}">
                      <a16:colId xmlns:a16="http://schemas.microsoft.com/office/drawing/2014/main" val="1946761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SRV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2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CBV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94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SRV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8604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222CB51-9A7C-08B3-5D0A-5CBFB0C0A869}"/>
              </a:ext>
            </a:extLst>
          </p:cNvPr>
          <p:cNvSpPr txBox="1"/>
          <p:nvPr/>
        </p:nvSpPr>
        <p:spPr>
          <a:xfrm>
            <a:off x="-2692842" y="267426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77905A-6FF6-CC8D-48BC-6399365EC02D}"/>
              </a:ext>
            </a:extLst>
          </p:cNvPr>
          <p:cNvSpPr txBox="1"/>
          <p:nvPr/>
        </p:nvSpPr>
        <p:spPr>
          <a:xfrm>
            <a:off x="-4023569" y="267426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Offset</a:t>
            </a:r>
            <a:endParaRPr lang="ko-KR" altLang="en-US" dirty="0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999BE469-5FB1-DE1E-65DB-A906FB7A9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10295"/>
              </p:ext>
            </p:extLst>
          </p:nvPr>
        </p:nvGraphicFramePr>
        <p:xfrm>
          <a:off x="-1788405" y="4806292"/>
          <a:ext cx="16782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36">
                  <a:extLst>
                    <a:ext uri="{9D8B030D-6E8A-4147-A177-3AD203B41FA5}">
                      <a16:colId xmlns:a16="http://schemas.microsoft.com/office/drawing/2014/main" val="1946761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2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94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8604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D7EE21E-7798-41E5-855F-77C399A69B73}"/>
              </a:ext>
            </a:extLst>
          </p:cNvPr>
          <p:cNvSpPr txBox="1"/>
          <p:nvPr/>
        </p:nvSpPr>
        <p:spPr>
          <a:xfrm>
            <a:off x="-1835809" y="4436960"/>
            <a:ext cx="112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Resource</a:t>
            </a:r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7AA868B-0F65-3910-41F5-4953BE897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32292"/>
              </p:ext>
            </p:extLst>
          </p:nvPr>
        </p:nvGraphicFramePr>
        <p:xfrm>
          <a:off x="-4440852" y="594911"/>
          <a:ext cx="1397991" cy="2079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991">
                  <a:extLst>
                    <a:ext uri="{9D8B030D-6E8A-4147-A177-3AD203B41FA5}">
                      <a16:colId xmlns:a16="http://schemas.microsoft.com/office/drawing/2014/main" val="2676780504"/>
                    </a:ext>
                  </a:extLst>
                </a:gridCol>
              </a:tblGrid>
              <a:tr h="34655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3409"/>
                  </a:ext>
                </a:extLst>
              </a:tr>
              <a:tr h="34655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11223"/>
                  </a:ext>
                </a:extLst>
              </a:tr>
              <a:tr h="34655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534651"/>
                  </a:ext>
                </a:extLst>
              </a:tr>
              <a:tr h="34655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00452"/>
                  </a:ext>
                </a:extLst>
              </a:tr>
              <a:tr h="3465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59268"/>
                  </a:ext>
                </a:extLst>
              </a:tr>
              <a:tr h="3465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46221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F4FAE12-0DA5-2676-4BCC-AB15E0AF384A}"/>
              </a:ext>
            </a:extLst>
          </p:cNvPr>
          <p:cNvSpPr txBox="1"/>
          <p:nvPr/>
        </p:nvSpPr>
        <p:spPr>
          <a:xfrm>
            <a:off x="-4222351" y="225577"/>
            <a:ext cx="719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414B722-2574-848F-50CC-54054CA77A92}"/>
              </a:ext>
            </a:extLst>
          </p:cNvPr>
          <p:cNvCxnSpPr>
            <a:cxnSpLocks/>
          </p:cNvCxnSpPr>
          <p:nvPr/>
        </p:nvCxnSpPr>
        <p:spPr>
          <a:xfrm>
            <a:off x="-3741857" y="2170323"/>
            <a:ext cx="767303" cy="873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2A5C020-9F2B-2B6E-7974-2E6E04BE4780}"/>
                  </a:ext>
                </a:extLst>
              </p14:cNvPr>
              <p14:cNvContentPartPr/>
              <p14:nvPr/>
            </p14:nvContentPartPr>
            <p14:xfrm>
              <a:off x="191728" y="3705613"/>
              <a:ext cx="61560" cy="9957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2A5C020-9F2B-2B6E-7974-2E6E04BE47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088" y="3696973"/>
                <a:ext cx="79200" cy="10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EF240D2-0D16-56B4-DA06-8A0818DDF73F}"/>
                  </a:ext>
                </a:extLst>
              </p14:cNvPr>
              <p14:cNvContentPartPr/>
              <p14:nvPr/>
            </p14:nvContentPartPr>
            <p14:xfrm>
              <a:off x="7326928" y="998053"/>
              <a:ext cx="925560" cy="615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EF240D2-0D16-56B4-DA06-8A0818DDF7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8288" y="989053"/>
                <a:ext cx="9432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17B8177-17C0-DD9C-8198-E3F98796F894}"/>
                  </a:ext>
                </a:extLst>
              </p14:cNvPr>
              <p14:cNvContentPartPr/>
              <p14:nvPr/>
            </p14:nvContentPartPr>
            <p14:xfrm>
              <a:off x="7243048" y="2260933"/>
              <a:ext cx="901080" cy="13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17B8177-17C0-DD9C-8198-E3F98796F8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4048" y="2252293"/>
                <a:ext cx="91872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672A91-2559-9DD1-CF96-EA8C18FF0E92}"/>
              </a:ext>
            </a:extLst>
          </p:cNvPr>
          <p:cNvGrpSpPr/>
          <p:nvPr/>
        </p:nvGrpSpPr>
        <p:grpSpPr>
          <a:xfrm>
            <a:off x="4391128" y="866293"/>
            <a:ext cx="651960" cy="2344320"/>
            <a:chOff x="4391128" y="866293"/>
            <a:chExt cx="651960" cy="23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099DE84-DF35-31C7-78EA-09D1672274FB}"/>
                    </a:ext>
                  </a:extLst>
                </p14:cNvPr>
                <p14:cNvContentPartPr/>
                <p14:nvPr/>
              </p14:nvContentPartPr>
              <p14:xfrm>
                <a:off x="4619728" y="888253"/>
                <a:ext cx="322200" cy="1323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099DE84-DF35-31C7-78EA-09D1672274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0728" y="879613"/>
                  <a:ext cx="339840" cy="13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0241641-0BA0-7F2B-F775-4625B568818F}"/>
                    </a:ext>
                  </a:extLst>
                </p14:cNvPr>
                <p14:cNvContentPartPr/>
                <p14:nvPr/>
              </p14:nvContentPartPr>
              <p14:xfrm>
                <a:off x="4391128" y="2215933"/>
                <a:ext cx="523440" cy="215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0241641-0BA0-7F2B-F775-4625B56881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82128" y="2206933"/>
                  <a:ext cx="541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AE82971-EE4D-C4F6-A339-1649E23D0213}"/>
                    </a:ext>
                  </a:extLst>
                </p14:cNvPr>
                <p14:cNvContentPartPr/>
                <p14:nvPr/>
              </p14:nvContentPartPr>
              <p14:xfrm>
                <a:off x="4885048" y="2177773"/>
                <a:ext cx="97560" cy="191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AE82971-EE4D-C4F6-A339-1649E23D02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76048" y="2169133"/>
                  <a:ext cx="115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6C7A504-7DE2-78E7-D1A4-92B515AD6BDA}"/>
                    </a:ext>
                  </a:extLst>
                </p14:cNvPr>
                <p14:cNvContentPartPr/>
                <p14:nvPr/>
              </p14:nvContentPartPr>
              <p14:xfrm>
                <a:off x="4860568" y="866293"/>
                <a:ext cx="182520" cy="313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6C7A504-7DE2-78E7-D1A4-92B515AD6B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51568" y="857293"/>
                  <a:ext cx="2001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7FF8AA8-647F-B3B2-086B-E4723D908944}"/>
                    </a:ext>
                  </a:extLst>
                </p14:cNvPr>
                <p14:cNvContentPartPr/>
                <p14:nvPr/>
              </p14:nvContentPartPr>
              <p14:xfrm>
                <a:off x="4558528" y="2080933"/>
                <a:ext cx="149760" cy="1062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7FF8AA8-647F-B3B2-086B-E4723D9089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49888" y="2072293"/>
                  <a:ext cx="1674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2F052F4-CEFF-81C5-F91B-E657C7839932}"/>
                    </a:ext>
                  </a:extLst>
                </p14:cNvPr>
                <p14:cNvContentPartPr/>
                <p14:nvPr/>
              </p14:nvContentPartPr>
              <p14:xfrm>
                <a:off x="4680208" y="3068053"/>
                <a:ext cx="117720" cy="142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2F052F4-CEFF-81C5-F91B-E657C78399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71568" y="3059053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7231EA0-15B4-0992-CD7A-45EEF26D3B87}"/>
                  </a:ext>
                </a:extLst>
              </p14:cNvPr>
              <p14:cNvContentPartPr/>
              <p14:nvPr/>
            </p14:nvContentPartPr>
            <p14:xfrm>
              <a:off x="7375528" y="3187933"/>
              <a:ext cx="1334160" cy="615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7231EA0-15B4-0992-CD7A-45EEF26D3B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66528" y="3178933"/>
                <a:ext cx="1351800" cy="792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DF0CBE0-7CCC-7244-66AB-35FEC343B439}"/>
              </a:ext>
            </a:extLst>
          </p:cNvPr>
          <p:cNvSpPr txBox="1"/>
          <p:nvPr/>
        </p:nvSpPr>
        <p:spPr>
          <a:xfrm>
            <a:off x="9589168" y="998053"/>
            <a:ext cx="3392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파라미터의 개수는 최대 </a:t>
            </a:r>
            <a:r>
              <a:rPr lang="en-US" altLang="ko-KR" dirty="0"/>
              <a:t>64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Constant</a:t>
            </a:r>
            <a:r>
              <a:rPr lang="ko-KR" altLang="en-US" dirty="0"/>
              <a:t>는 행렬</a:t>
            </a:r>
            <a:r>
              <a:rPr lang="en-US" altLang="ko-KR" dirty="0"/>
              <a:t>4*4 </a:t>
            </a:r>
            <a:r>
              <a:rPr lang="ko-KR" altLang="en-US" dirty="0"/>
              <a:t>까지만 가능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이상을 하고 싶으면 </a:t>
            </a:r>
            <a:r>
              <a:rPr lang="en-US" altLang="ko-KR" dirty="0"/>
              <a:t>3 / 2</a:t>
            </a:r>
            <a:r>
              <a:rPr lang="ko-KR" altLang="en-US" dirty="0"/>
              <a:t>로 서술자형태로 넘기는 식으로 표현방식을 바꿔야 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B4741-A277-B541-F04E-5E7837DA6546}"/>
              </a:ext>
            </a:extLst>
          </p:cNvPr>
          <p:cNvSpPr txBox="1"/>
          <p:nvPr/>
        </p:nvSpPr>
        <p:spPr>
          <a:xfrm>
            <a:off x="3497707" y="4972528"/>
            <a:ext cx="21216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접근 범위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특정 범위만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지정해서 </a:t>
            </a:r>
            <a:r>
              <a:rPr lang="ko-KR" altLang="en-US" sz="1400" dirty="0" err="1">
                <a:solidFill>
                  <a:srgbClr val="FF0000"/>
                </a:solidFill>
              </a:rPr>
              <a:t>쓸것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193EDBC-4F80-D3EC-61DC-55DF3817D152}"/>
                  </a:ext>
                </a:extLst>
              </p14:cNvPr>
              <p14:cNvContentPartPr/>
              <p14:nvPr/>
            </p14:nvContentPartPr>
            <p14:xfrm>
              <a:off x="2658448" y="5233093"/>
              <a:ext cx="793440" cy="608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193EDBC-4F80-D3EC-61DC-55DF3817D1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9808" y="5224453"/>
                <a:ext cx="811080" cy="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9326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04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08C211-6CCA-525F-370F-1923310F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189" y="1708191"/>
            <a:ext cx="4921227" cy="637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085EF-E868-C1BE-A9C8-355795542F52}"/>
              </a:ext>
            </a:extLst>
          </p:cNvPr>
          <p:cNvSpPr txBox="1"/>
          <p:nvPr/>
        </p:nvSpPr>
        <p:spPr>
          <a:xfrm>
            <a:off x="-3344779" y="938463"/>
            <a:ext cx="31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파라미터 표현방법을 나타냄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36E3D14-1950-38EA-95FF-5516628688FF}"/>
                  </a:ext>
                </a:extLst>
              </p14:cNvPr>
              <p14:cNvContentPartPr/>
              <p14:nvPr/>
            </p14:nvContentPartPr>
            <p14:xfrm>
              <a:off x="444808" y="1647133"/>
              <a:ext cx="1518840" cy="27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36E3D14-1950-38EA-95FF-5516628688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168" y="1638133"/>
                <a:ext cx="1536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B1F3DF8-F915-4DC6-2910-5A95D8B63635}"/>
                  </a:ext>
                </a:extLst>
              </p14:cNvPr>
              <p14:cNvContentPartPr/>
              <p14:nvPr/>
            </p14:nvContentPartPr>
            <p14:xfrm>
              <a:off x="6328288" y="1695733"/>
              <a:ext cx="1249920" cy="133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B1F3DF8-F915-4DC6-2910-5A95D8B636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19648" y="1686733"/>
                <a:ext cx="1267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F3606BA-3EDA-5866-CF54-DB169CF951AE}"/>
                  </a:ext>
                </a:extLst>
              </p14:cNvPr>
              <p14:cNvContentPartPr/>
              <p14:nvPr/>
            </p14:nvContentPartPr>
            <p14:xfrm>
              <a:off x="4391128" y="2442373"/>
              <a:ext cx="36000" cy="464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F3606BA-3EDA-5866-CF54-DB169CF951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82128" y="2433733"/>
                <a:ext cx="536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E2189FB-8129-88E9-0E9E-5E899E0C33AE}"/>
                  </a:ext>
                </a:extLst>
              </p14:cNvPr>
              <p14:cNvContentPartPr/>
              <p14:nvPr/>
            </p14:nvContentPartPr>
            <p14:xfrm>
              <a:off x="3067768" y="2503213"/>
              <a:ext cx="1526400" cy="248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E2189FB-8129-88E9-0E9E-5E899E0C33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59128" y="2494213"/>
                <a:ext cx="15440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307F561-8BF8-D741-B500-CDDA713971EC}"/>
                  </a:ext>
                </a:extLst>
              </p14:cNvPr>
              <p14:cNvContentPartPr/>
              <p14:nvPr/>
            </p14:nvContentPartPr>
            <p14:xfrm>
              <a:off x="120448" y="2743333"/>
              <a:ext cx="1846080" cy="36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307F561-8BF8-D741-B500-CDDA713971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448" y="2734333"/>
                <a:ext cx="18637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F718D9D-5277-C73F-8E2D-E4341A3E8646}"/>
                  </a:ext>
                </a:extLst>
              </p14:cNvPr>
              <p14:cNvContentPartPr/>
              <p14:nvPr/>
            </p14:nvContentPartPr>
            <p14:xfrm>
              <a:off x="265168" y="1624093"/>
              <a:ext cx="2642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F718D9D-5277-C73F-8E2D-E4341A3E86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6168" y="1615093"/>
                <a:ext cx="281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6880AE2-A088-E21D-0663-D8B45D4F7D48}"/>
                  </a:ext>
                </a:extLst>
              </p14:cNvPr>
              <p14:cNvContentPartPr/>
              <p14:nvPr/>
            </p14:nvContentPartPr>
            <p14:xfrm>
              <a:off x="6304528" y="2645773"/>
              <a:ext cx="1334160" cy="62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6880AE2-A088-E21D-0663-D8B45D4F7D4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95528" y="2636773"/>
                <a:ext cx="13518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3CF3994-F8D7-4B72-ACCC-E7F4FF39A04C}"/>
                  </a:ext>
                </a:extLst>
              </p14:cNvPr>
              <p14:cNvContentPartPr/>
              <p14:nvPr/>
            </p14:nvContentPartPr>
            <p14:xfrm>
              <a:off x="3416968" y="3128173"/>
              <a:ext cx="2255040" cy="378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3CF3994-F8D7-4B72-ACCC-E7F4FF39A04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8328" y="3119173"/>
                <a:ext cx="2272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8C8ACCA-680D-2183-4CCA-53C8EC63D0FA}"/>
                  </a:ext>
                </a:extLst>
              </p14:cNvPr>
              <p14:cNvContentPartPr/>
              <p14:nvPr/>
            </p14:nvContentPartPr>
            <p14:xfrm>
              <a:off x="95968" y="3537133"/>
              <a:ext cx="1816200" cy="84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8C8ACCA-680D-2183-4CCA-53C8EC63D0F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968" y="3528493"/>
                <a:ext cx="18338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8F792D9-45DC-1214-160D-92ACE9EFD80B}"/>
                  </a:ext>
                </a:extLst>
              </p14:cNvPr>
              <p14:cNvContentPartPr/>
              <p14:nvPr/>
            </p14:nvContentPartPr>
            <p14:xfrm>
              <a:off x="5907448" y="3574573"/>
              <a:ext cx="687600" cy="590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8F792D9-45DC-1214-160D-92ACE9EFD80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98808" y="3565933"/>
                <a:ext cx="7052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BB00DA2-4CCB-3B1A-DD7A-2E698A093020}"/>
                  </a:ext>
                </a:extLst>
              </p14:cNvPr>
              <p14:cNvContentPartPr/>
              <p14:nvPr/>
            </p14:nvContentPartPr>
            <p14:xfrm>
              <a:off x="6388408" y="4402573"/>
              <a:ext cx="1455120" cy="990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BB00DA2-4CCB-3B1A-DD7A-2E698A09302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79408" y="4393933"/>
                <a:ext cx="14727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E7834C1-39D8-7A5D-A702-02C313B86D1A}"/>
                  </a:ext>
                </a:extLst>
              </p14:cNvPr>
              <p14:cNvContentPartPr/>
              <p14:nvPr/>
            </p14:nvContentPartPr>
            <p14:xfrm>
              <a:off x="204328" y="4427053"/>
              <a:ext cx="1715040" cy="489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E7834C1-39D8-7A5D-A702-02C313B86D1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5328" y="4418413"/>
                <a:ext cx="17326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A21D046-63CA-6A25-F4EC-D924F79F7810}"/>
                  </a:ext>
                </a:extLst>
              </p14:cNvPr>
              <p14:cNvContentPartPr/>
              <p14:nvPr/>
            </p14:nvContentPartPr>
            <p14:xfrm>
              <a:off x="5269528" y="3380173"/>
              <a:ext cx="2008800" cy="615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A21D046-63CA-6A25-F4EC-D924F79F781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60888" y="3371173"/>
                <a:ext cx="2026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200CFA7-8616-E685-26AF-C64CB6A5EEE9}"/>
                  </a:ext>
                </a:extLst>
              </p14:cNvPr>
              <p14:cNvContentPartPr/>
              <p14:nvPr/>
            </p14:nvContentPartPr>
            <p14:xfrm>
              <a:off x="5305888" y="5076493"/>
              <a:ext cx="1948680" cy="619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200CFA7-8616-E685-26AF-C64CB6A5EEE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96888" y="5067853"/>
                <a:ext cx="19663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20EB31CF-653C-0805-D413-1D8F8E854AA4}"/>
                  </a:ext>
                </a:extLst>
              </p14:cNvPr>
              <p14:cNvContentPartPr/>
              <p14:nvPr/>
            </p14:nvContentPartPr>
            <p14:xfrm>
              <a:off x="3825568" y="4860493"/>
              <a:ext cx="1990800" cy="248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20EB31CF-653C-0805-D413-1D8F8E854AA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16928" y="4851853"/>
                <a:ext cx="20084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6C3957CA-3F9B-61AC-4BD6-3B0C33582254}"/>
                  </a:ext>
                </a:extLst>
              </p14:cNvPr>
              <p14:cNvContentPartPr/>
              <p14:nvPr/>
            </p14:nvContentPartPr>
            <p14:xfrm>
              <a:off x="156448" y="5281333"/>
              <a:ext cx="1827000" cy="496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6C3957CA-3F9B-61AC-4BD6-3B0C3358225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7808" y="5272693"/>
                <a:ext cx="18446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F868311-34C8-6B26-902D-3E7BB643B4F5}"/>
                  </a:ext>
                </a:extLst>
              </p14:cNvPr>
              <p14:cNvContentPartPr/>
              <p14:nvPr/>
            </p14:nvContentPartPr>
            <p14:xfrm>
              <a:off x="108208" y="6123013"/>
              <a:ext cx="1766880" cy="622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F868311-34C8-6B26-902D-3E7BB643B4F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208" y="6114013"/>
                <a:ext cx="17845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428F785-5D2A-4E9D-E487-BB63D4037952}"/>
                  </a:ext>
                </a:extLst>
              </p14:cNvPr>
              <p14:cNvContentPartPr/>
              <p14:nvPr/>
            </p14:nvContentPartPr>
            <p14:xfrm>
              <a:off x="3560968" y="5340013"/>
              <a:ext cx="360" cy="25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428F785-5D2A-4E9D-E487-BB63D403795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51968" y="5331373"/>
                <a:ext cx="18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AD08052-CCBD-2BCB-A394-B7C834086ADF}"/>
                  </a:ext>
                </a:extLst>
              </p14:cNvPr>
              <p14:cNvContentPartPr/>
              <p14:nvPr/>
            </p14:nvContentPartPr>
            <p14:xfrm>
              <a:off x="6412888" y="5377093"/>
              <a:ext cx="1366920" cy="133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AD08052-CCBD-2BCB-A394-B7C834086AD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04248" y="5368093"/>
                <a:ext cx="138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9F7F2472-4DB9-CCA6-4AE2-3EC306068DCB}"/>
                  </a:ext>
                </a:extLst>
              </p14:cNvPr>
              <p14:cNvContentPartPr/>
              <p14:nvPr/>
            </p14:nvContentPartPr>
            <p14:xfrm>
              <a:off x="6292288" y="6196093"/>
              <a:ext cx="173484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9F7F2472-4DB9-CCA6-4AE2-3EC306068DC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83288" y="6187453"/>
                <a:ext cx="1752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FFF1E05D-C78C-7C2E-F41D-8BFA99AE908C}"/>
                  </a:ext>
                </a:extLst>
              </p14:cNvPr>
              <p14:cNvContentPartPr/>
              <p14:nvPr/>
            </p14:nvContentPartPr>
            <p14:xfrm>
              <a:off x="3332368" y="5750773"/>
              <a:ext cx="2160720" cy="612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FFF1E05D-C78C-7C2E-F41D-8BFA99AE908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23728" y="5741773"/>
                <a:ext cx="21783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03F9177-CE88-DD5D-FAD4-924F44C0F275}"/>
                  </a:ext>
                </a:extLst>
              </p14:cNvPr>
              <p14:cNvContentPartPr/>
              <p14:nvPr/>
            </p14:nvContentPartPr>
            <p14:xfrm>
              <a:off x="5077288" y="5931493"/>
              <a:ext cx="2008080" cy="975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03F9177-CE88-DD5D-FAD4-924F44C0F27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068648" y="5922493"/>
                <a:ext cx="2025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82DC888B-F823-0CBE-4A13-5E3DEEB41BC6}"/>
                  </a:ext>
                </a:extLst>
              </p14:cNvPr>
              <p14:cNvContentPartPr/>
              <p14:nvPr/>
            </p14:nvContentPartPr>
            <p14:xfrm>
              <a:off x="5281768" y="6809893"/>
              <a:ext cx="1788120" cy="3672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82DC888B-F823-0CBE-4A13-5E3DEEB41BC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73128" y="6801253"/>
                <a:ext cx="18057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781EF71-F089-BA4F-042E-F98D1D2A26B7}"/>
                  </a:ext>
                </a:extLst>
              </p14:cNvPr>
              <p14:cNvContentPartPr/>
              <p14:nvPr/>
            </p14:nvContentPartPr>
            <p14:xfrm>
              <a:off x="3657088" y="6544213"/>
              <a:ext cx="1744560" cy="493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781EF71-F089-BA4F-042E-F98D1D2A26B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648448" y="6535573"/>
                <a:ext cx="176220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7F798E-EFAF-6F6D-F356-515D407DD283}"/>
              </a:ext>
            </a:extLst>
          </p:cNvPr>
          <p:cNvGrpSpPr/>
          <p:nvPr/>
        </p:nvGrpSpPr>
        <p:grpSpPr>
          <a:xfrm>
            <a:off x="7290928" y="3428773"/>
            <a:ext cx="746280" cy="505800"/>
            <a:chOff x="7290928" y="3428773"/>
            <a:chExt cx="74628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D9521F9-3533-61AB-475B-54D521DC8921}"/>
                    </a:ext>
                  </a:extLst>
                </p14:cNvPr>
                <p14:cNvContentPartPr/>
                <p14:nvPr/>
              </p14:nvContentPartPr>
              <p14:xfrm>
                <a:off x="7290928" y="3428773"/>
                <a:ext cx="593280" cy="422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D9521F9-3533-61AB-475B-54D521DC89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81928" y="3420133"/>
                  <a:ext cx="6109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84DBE04-6181-DD69-4D79-84589784A92F}"/>
                    </a:ext>
                  </a:extLst>
                </p14:cNvPr>
                <p14:cNvContentPartPr/>
                <p14:nvPr/>
              </p14:nvContentPartPr>
              <p14:xfrm>
                <a:off x="7975288" y="3753493"/>
                <a:ext cx="61920" cy="1810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84DBE04-6181-DD69-4D79-84589784A92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66648" y="3744853"/>
                  <a:ext cx="79560" cy="19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5C43766-40A3-68B0-F901-EF81578A800E}"/>
              </a:ext>
            </a:extLst>
          </p:cNvPr>
          <p:cNvSpPr txBox="1"/>
          <p:nvPr/>
        </p:nvSpPr>
        <p:spPr>
          <a:xfrm>
            <a:off x="7843528" y="3708920"/>
            <a:ext cx="411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따라가야 파라미터 개수를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3132149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8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D0E586B-61A8-4D7A-D324-448E29232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081642"/>
              </p:ext>
            </p:extLst>
          </p:nvPr>
        </p:nvGraphicFramePr>
        <p:xfrm>
          <a:off x="-6318588" y="408662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603146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186195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987626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869079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847096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320263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872566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5467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796992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1192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CBV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CBV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CBV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SRV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SRV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5137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A399BCA-C17B-B502-AC29-4E8DB6EE2201}"/>
                  </a:ext>
                </a:extLst>
              </p14:cNvPr>
              <p14:cNvContentPartPr/>
              <p14:nvPr/>
            </p14:nvContentPartPr>
            <p14:xfrm>
              <a:off x="-6250230" y="3790032"/>
              <a:ext cx="1640520" cy="2858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A399BCA-C17B-B502-AC29-4E8DB6EE22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259230" y="3781032"/>
                <a:ext cx="1658160" cy="3034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A1DE4FC-31A9-7840-5FA7-0B2A2028B379}"/>
              </a:ext>
            </a:extLst>
          </p:cNvPr>
          <p:cNvSpPr txBox="1"/>
          <p:nvPr/>
        </p:nvSpPr>
        <p:spPr>
          <a:xfrm>
            <a:off x="-6498404" y="3420700"/>
            <a:ext cx="213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NumDescriptors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0A4E6-6A61-E6B7-A75E-648ECA083146}"/>
              </a:ext>
            </a:extLst>
          </p:cNvPr>
          <p:cNvSpPr txBox="1"/>
          <p:nvPr/>
        </p:nvSpPr>
        <p:spPr>
          <a:xfrm>
            <a:off x="833987" y="5968084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 파라미터가 나타내는 곳에 </a:t>
            </a:r>
            <a:r>
              <a:rPr lang="en-US" altLang="ko-KR" dirty="0"/>
              <a:t>CBV</a:t>
            </a:r>
            <a:r>
              <a:rPr lang="ko-KR" altLang="en-US" dirty="0"/>
              <a:t>를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22D28-3EF1-8B39-613F-A4853DA1E670}"/>
              </a:ext>
            </a:extLst>
          </p:cNvPr>
          <p:cNvSpPr txBox="1"/>
          <p:nvPr/>
        </p:nvSpPr>
        <p:spPr>
          <a:xfrm>
            <a:off x="-6498404" y="535966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11913-C5A4-D4BA-F251-13788C4797EF}"/>
              </a:ext>
            </a:extLst>
          </p:cNvPr>
          <p:cNvSpPr txBox="1"/>
          <p:nvPr/>
        </p:nvSpPr>
        <p:spPr>
          <a:xfrm>
            <a:off x="-5826654" y="5359668"/>
            <a:ext cx="44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1489F-D75A-D3C2-678F-3D222953E0D5}"/>
              </a:ext>
            </a:extLst>
          </p:cNvPr>
          <p:cNvSpPr txBox="1"/>
          <p:nvPr/>
        </p:nvSpPr>
        <p:spPr>
          <a:xfrm>
            <a:off x="-4982170" y="5359668"/>
            <a:ext cx="44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b3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A7455F6-C53E-0395-C8A5-BB434E219777}"/>
              </a:ext>
            </a:extLst>
          </p:cNvPr>
          <p:cNvCxnSpPr>
            <a:endCxn id="5" idx="0"/>
          </p:cNvCxnSpPr>
          <p:nvPr/>
        </p:nvCxnSpPr>
        <p:spPr>
          <a:xfrm flipH="1">
            <a:off x="-6273823" y="4468210"/>
            <a:ext cx="224581" cy="891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ED89278-6BE0-787E-5E1E-5A0B655EC06A}"/>
              </a:ext>
            </a:extLst>
          </p:cNvPr>
          <p:cNvCxnSpPr/>
          <p:nvPr/>
        </p:nvCxnSpPr>
        <p:spPr>
          <a:xfrm flipH="1">
            <a:off x="-5602073" y="4454016"/>
            <a:ext cx="224581" cy="891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292D46C-7B9F-E213-E820-42EFFD4881D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-4818033" y="4468210"/>
            <a:ext cx="60444" cy="891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9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5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83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61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2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726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290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7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4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567CD6F-5124-0B02-E770-22B0DF4302B5}"/>
                  </a:ext>
                </a:extLst>
              </p14:cNvPr>
              <p14:cNvContentPartPr/>
              <p14:nvPr/>
            </p14:nvContentPartPr>
            <p14:xfrm>
              <a:off x="1323568" y="6351613"/>
              <a:ext cx="1825560" cy="864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567CD6F-5124-0B02-E770-22B0DF4302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4928" y="6342613"/>
                <a:ext cx="18432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5DC0B94-CE21-5794-00D5-2EA6EFBF075F}"/>
                  </a:ext>
                </a:extLst>
              </p14:cNvPr>
              <p14:cNvContentPartPr/>
              <p14:nvPr/>
            </p14:nvContentPartPr>
            <p14:xfrm>
              <a:off x="3103768" y="1973293"/>
              <a:ext cx="1603440" cy="842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5DC0B94-CE21-5794-00D5-2EA6EFBF07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0128" y="1865293"/>
                <a:ext cx="1711080" cy="2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485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7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6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97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58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48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792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0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495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58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46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861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355E915-D064-4BA4-6B28-BCF5EA4A5953}"/>
                  </a:ext>
                </a:extLst>
              </p14:cNvPr>
              <p14:cNvContentPartPr/>
              <p14:nvPr/>
            </p14:nvContentPartPr>
            <p14:xfrm>
              <a:off x="1022968" y="1743973"/>
              <a:ext cx="6740640" cy="169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355E915-D064-4BA4-6B28-BCF5EA4A59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968" y="1636333"/>
                <a:ext cx="6848280" cy="3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517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9458FD-A9BB-9231-9803-E3743EB33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09237" y="6648421"/>
            <a:ext cx="5249008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735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24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81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489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90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014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3D47E0E-5806-5DA2-9B17-6545D47E1B53}"/>
                  </a:ext>
                </a:extLst>
              </p14:cNvPr>
              <p14:cNvContentPartPr/>
              <p14:nvPr/>
            </p14:nvContentPartPr>
            <p14:xfrm>
              <a:off x="2720008" y="5763013"/>
              <a:ext cx="147600" cy="727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3D47E0E-5806-5DA2-9B17-6545D47E1B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6008" y="5655013"/>
                <a:ext cx="255240" cy="2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3310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B194D4B-A825-F2BF-078D-9BD678FBCB20}"/>
                  </a:ext>
                </a:extLst>
              </p14:cNvPr>
              <p14:cNvContentPartPr/>
              <p14:nvPr/>
            </p14:nvContentPartPr>
            <p14:xfrm>
              <a:off x="-36152" y="4343533"/>
              <a:ext cx="264600" cy="17845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B194D4B-A825-F2BF-078D-9BD678FBCB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5152" y="4334893"/>
                <a:ext cx="282240" cy="18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A1D38F9-EAA1-7D70-0B0C-CA1CDC77D608}"/>
                  </a:ext>
                </a:extLst>
              </p14:cNvPr>
              <p14:cNvContentPartPr/>
              <p14:nvPr/>
            </p14:nvContentPartPr>
            <p14:xfrm>
              <a:off x="3453328" y="4715053"/>
              <a:ext cx="2224440" cy="255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A1D38F9-EAA1-7D70-0B0C-CA1CDC77D6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44328" y="4706413"/>
                <a:ext cx="22420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896A3CD-9B1D-38F1-7BC6-B8E7CFD7979D}"/>
                  </a:ext>
                </a:extLst>
              </p14:cNvPr>
              <p14:cNvContentPartPr/>
              <p14:nvPr/>
            </p14:nvContentPartPr>
            <p14:xfrm>
              <a:off x="131248" y="6364573"/>
              <a:ext cx="49320" cy="3920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896A3CD-9B1D-38F1-7BC6-B8E7CFD797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608" y="6355933"/>
                <a:ext cx="66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C5A3076-0445-E89A-FB70-279837937D72}"/>
                  </a:ext>
                </a:extLst>
              </p14:cNvPr>
              <p14:cNvContentPartPr/>
              <p14:nvPr/>
            </p14:nvContentPartPr>
            <p14:xfrm>
              <a:off x="7315408" y="6352333"/>
              <a:ext cx="87120" cy="4248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C5A3076-0445-E89A-FB70-279837937D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06408" y="6343693"/>
                <a:ext cx="104760" cy="4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37519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049C0AD-5683-61EC-8507-12EE53B4BAB6}"/>
                  </a:ext>
                </a:extLst>
              </p14:cNvPr>
              <p14:cNvContentPartPr/>
              <p14:nvPr/>
            </p14:nvContentPartPr>
            <p14:xfrm>
              <a:off x="47008" y="4319053"/>
              <a:ext cx="105120" cy="10612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049C0AD-5683-61EC-8507-12EE53B4BA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68" y="4310053"/>
                <a:ext cx="12276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BCEDB9D-8750-18AB-7E03-61917EE14643}"/>
                  </a:ext>
                </a:extLst>
              </p14:cNvPr>
              <p14:cNvContentPartPr/>
              <p14:nvPr/>
            </p14:nvContentPartPr>
            <p14:xfrm>
              <a:off x="3356488" y="4704253"/>
              <a:ext cx="2261160" cy="612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BCEDB9D-8750-18AB-7E03-61917EE146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7488" y="4695613"/>
                <a:ext cx="22788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801307C-35B0-3504-F176-14920F733143}"/>
                  </a:ext>
                </a:extLst>
              </p14:cNvPr>
              <p14:cNvContentPartPr/>
              <p14:nvPr/>
            </p14:nvContentPartPr>
            <p14:xfrm>
              <a:off x="180208" y="6712333"/>
              <a:ext cx="7086240" cy="1105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801307C-35B0-3504-F176-14920F7331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568" y="6703693"/>
                <a:ext cx="7103880" cy="1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45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34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112D30E-BA9A-C0CA-B6A4-8BC85056DAC7}"/>
                  </a:ext>
                </a:extLst>
              </p14:cNvPr>
              <p14:cNvContentPartPr/>
              <p14:nvPr/>
            </p14:nvContentPartPr>
            <p14:xfrm>
              <a:off x="-36512" y="-14267"/>
              <a:ext cx="600480" cy="7686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112D30E-BA9A-C0CA-B6A4-8BC85056DA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5152" y="-23267"/>
                <a:ext cx="618120" cy="78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21F93EAA-7C25-B551-5518-FF043224F3A7}"/>
              </a:ext>
            </a:extLst>
          </p:cNvPr>
          <p:cNvGrpSpPr/>
          <p:nvPr/>
        </p:nvGrpSpPr>
        <p:grpSpPr>
          <a:xfrm>
            <a:off x="2153728" y="1887973"/>
            <a:ext cx="1984320" cy="302400"/>
            <a:chOff x="2153728" y="1887973"/>
            <a:chExt cx="198432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F0CE5A0-2CE9-4F6C-319A-A8DF176EEA89}"/>
                    </a:ext>
                  </a:extLst>
                </p14:cNvPr>
                <p14:cNvContentPartPr/>
                <p14:nvPr/>
              </p14:nvContentPartPr>
              <p14:xfrm>
                <a:off x="2153728" y="1887973"/>
                <a:ext cx="1703160" cy="856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F0CE5A0-2CE9-4F6C-319A-A8DF176EEA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5088" y="1878973"/>
                  <a:ext cx="1720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83856D9-D50A-754E-5A39-398CD69BE479}"/>
                    </a:ext>
                  </a:extLst>
                </p14:cNvPr>
                <p14:cNvContentPartPr/>
                <p14:nvPr/>
              </p14:nvContentPartPr>
              <p14:xfrm>
                <a:off x="2286208" y="2092453"/>
                <a:ext cx="1851840" cy="979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83856D9-D50A-754E-5A39-398CD69BE4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77208" y="2083813"/>
                  <a:ext cx="1869480" cy="11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80563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977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4B6893-61E9-1F27-27CD-C42F52F2F385}"/>
              </a:ext>
            </a:extLst>
          </p:cNvPr>
          <p:cNvCxnSpPr/>
          <p:nvPr/>
        </p:nvCxnSpPr>
        <p:spPr>
          <a:xfrm flipV="1">
            <a:off x="5905041" y="3429000"/>
            <a:ext cx="2291508" cy="107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93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9037</TotalTime>
  <Words>2765</Words>
  <Application>Microsoft Office PowerPoint</Application>
  <PresentationFormat>화면 슬라이드 쇼(4:3)</PresentationFormat>
  <Paragraphs>516</Paragraphs>
  <Slides>92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7" baseType="lpstr">
      <vt:lpstr>맑은 고딕</vt:lpstr>
      <vt:lpstr>Arial</vt:lpstr>
      <vt:lpstr>Lucida Sans Unicode</vt:lpstr>
      <vt:lpstr>Wingdings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리소스</vt:lpstr>
      <vt:lpstr>Direct3D 12 리소스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PowerPoint 프레젠테이션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주석 송</cp:lastModifiedBy>
  <cp:revision>244</cp:revision>
  <dcterms:created xsi:type="dcterms:W3CDTF">2022-03-06T14:38:49Z</dcterms:created>
  <dcterms:modified xsi:type="dcterms:W3CDTF">2024-05-17T06:05:44Z</dcterms:modified>
</cp:coreProperties>
</file>